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6" r:id="rId5"/>
  </p:sldMasterIdLst>
  <p:notesMasterIdLst>
    <p:notesMasterId r:id="rId52"/>
  </p:notesMasterIdLst>
  <p:handoutMasterIdLst>
    <p:handoutMasterId r:id="rId53"/>
  </p:handoutMasterIdLst>
  <p:sldIdLst>
    <p:sldId id="327" r:id="rId6"/>
    <p:sldId id="330" r:id="rId7"/>
    <p:sldId id="331" r:id="rId8"/>
    <p:sldId id="332"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204E79"/>
    <a:srgbClr val="0948CB"/>
    <a:srgbClr val="121619"/>
    <a:srgbClr val="F2F4F8"/>
    <a:srgbClr val="F2F2F2"/>
    <a:srgbClr val="145579"/>
    <a:srgbClr val="3A6483"/>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05B23C-6472-4D42-AF24-94DE56BA5495}" v="729" dt="2023-11-21T15:31:52.28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0" d="100"/>
          <a:sy n="50" d="100"/>
        </p:scale>
        <p:origin x="688"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Potter Becky (ext) GBJH" userId="1bc1adfe-364b-4c2a-9f3a-3233b73b2609" providerId="ADAL" clId="{3705B23C-6472-4D42-AF24-94DE56BA5495}"/>
    <pc:docChg chg="undo redo custSel delSld modSld modMainMaster">
      <pc:chgData name="Potter Becky (ext) GBJH" userId="1bc1adfe-364b-4c2a-9f3a-3233b73b2609" providerId="ADAL" clId="{3705B23C-6472-4D42-AF24-94DE56BA5495}" dt="2023-11-21T15:32:07.187" v="13705" actId="255"/>
      <pc:docMkLst>
        <pc:docMk/>
      </pc:docMkLst>
      <pc:sldChg chg="addSp modSp mod setBg">
        <pc:chgData name="Potter Becky (ext) GBJH" userId="1bc1adfe-364b-4c2a-9f3a-3233b73b2609" providerId="ADAL" clId="{3705B23C-6472-4D42-AF24-94DE56BA5495}" dt="2023-11-17T10:48:55.234" v="3722" actId="20577"/>
        <pc:sldMkLst>
          <pc:docMk/>
          <pc:sldMk cId="1553432724" sldId="262"/>
        </pc:sldMkLst>
        <pc:spChg chg="mod">
          <ac:chgData name="Potter Becky (ext) GBJH" userId="1bc1adfe-364b-4c2a-9f3a-3233b73b2609" providerId="ADAL" clId="{3705B23C-6472-4D42-AF24-94DE56BA5495}" dt="2023-11-16T09:21:09.933" v="1604"/>
          <ac:spMkLst>
            <pc:docMk/>
            <pc:sldMk cId="1553432724" sldId="262"/>
            <ac:spMk id="4" creationId="{B892CF01-5F8F-9D43-96B9-A581954BA94A}"/>
          </ac:spMkLst>
        </pc:spChg>
        <pc:spChg chg="mod">
          <ac:chgData name="Potter Becky (ext) GBJH" userId="1bc1adfe-364b-4c2a-9f3a-3233b73b2609" providerId="ADAL" clId="{3705B23C-6472-4D42-AF24-94DE56BA5495}" dt="2023-11-17T10:48:55.234" v="3722" actId="20577"/>
          <ac:spMkLst>
            <pc:docMk/>
            <pc:sldMk cId="1553432724" sldId="262"/>
            <ac:spMk id="7" creationId="{0BFEC426-B615-E549-83E5-140FD588BC64}"/>
          </ac:spMkLst>
        </pc:spChg>
        <pc:picChg chg="add mod">
          <ac:chgData name="Potter Becky (ext) GBJH" userId="1bc1adfe-364b-4c2a-9f3a-3233b73b2609" providerId="ADAL" clId="{3705B23C-6472-4D42-AF24-94DE56BA5495}" dt="2023-11-16T11:20:59.884" v="2468" actId="1076"/>
          <ac:picMkLst>
            <pc:docMk/>
            <pc:sldMk cId="1553432724" sldId="262"/>
            <ac:picMk id="2" creationId="{A014CA6B-90C9-DC66-911E-A7B0E92AD0EB}"/>
          </ac:picMkLst>
        </pc:picChg>
      </pc:sldChg>
      <pc:sldChg chg="addSp delSp modSp mod setBg">
        <pc:chgData name="Potter Becky (ext) GBJH" userId="1bc1adfe-364b-4c2a-9f3a-3233b73b2609" providerId="ADAL" clId="{3705B23C-6472-4D42-AF24-94DE56BA5495}" dt="2023-11-16T11:20:56.980" v="2467" actId="1076"/>
        <pc:sldMkLst>
          <pc:docMk/>
          <pc:sldMk cId="3288665831" sldId="263"/>
        </pc:sldMkLst>
        <pc:spChg chg="add del mod">
          <ac:chgData name="Potter Becky (ext) GBJH" userId="1bc1adfe-364b-4c2a-9f3a-3233b73b2609" providerId="ADAL" clId="{3705B23C-6472-4D42-AF24-94DE56BA5495}" dt="2023-11-15T14:54:08.472" v="915"/>
          <ac:spMkLst>
            <pc:docMk/>
            <pc:sldMk cId="3288665831" sldId="263"/>
            <ac:spMk id="2" creationId="{A1E041D9-38CF-99B9-256F-9C54DDDD141B}"/>
          </ac:spMkLst>
        </pc:spChg>
        <pc:spChg chg="add del mod">
          <ac:chgData name="Potter Becky (ext) GBJH" userId="1bc1adfe-364b-4c2a-9f3a-3233b73b2609" providerId="ADAL" clId="{3705B23C-6472-4D42-AF24-94DE56BA5495}" dt="2023-11-15T14:54:07.273" v="914"/>
          <ac:spMkLst>
            <pc:docMk/>
            <pc:sldMk cId="3288665831" sldId="263"/>
            <ac:spMk id="3" creationId="{52F1E1D9-6EB9-80F4-BAED-692B3BE5A37F}"/>
          </ac:spMkLst>
        </pc:spChg>
        <pc:spChg chg="add del">
          <ac:chgData name="Potter Becky (ext) GBJH" userId="1bc1adfe-364b-4c2a-9f3a-3233b73b2609" providerId="ADAL" clId="{3705B23C-6472-4D42-AF24-94DE56BA5495}" dt="2023-11-15T15:12:56.894" v="1119"/>
          <ac:spMkLst>
            <pc:docMk/>
            <pc:sldMk cId="3288665831" sldId="263"/>
            <ac:spMk id="4" creationId="{5B4CA746-5EF0-1A13-11C5-CA4F54E18778}"/>
          </ac:spMkLst>
        </pc:spChg>
        <pc:spChg chg="mod">
          <ac:chgData name="Potter Becky (ext) GBJH" userId="1bc1adfe-364b-4c2a-9f3a-3233b73b2609" providerId="ADAL" clId="{3705B23C-6472-4D42-AF24-94DE56BA5495}" dt="2023-11-16T09:24:46.598" v="1701" actId="27636"/>
          <ac:spMkLst>
            <pc:docMk/>
            <pc:sldMk cId="3288665831" sldId="263"/>
            <ac:spMk id="5" creationId="{1B07C49E-AFFC-EC46-8930-E4D428F5F943}"/>
          </ac:spMkLst>
        </pc:spChg>
        <pc:spChg chg="mod">
          <ac:chgData name="Potter Becky (ext) GBJH" userId="1bc1adfe-364b-4c2a-9f3a-3233b73b2609" providerId="ADAL" clId="{3705B23C-6472-4D42-AF24-94DE56BA5495}" dt="2023-11-16T09:21:09.933" v="1604"/>
          <ac:spMkLst>
            <pc:docMk/>
            <pc:sldMk cId="3288665831" sldId="263"/>
            <ac:spMk id="6" creationId="{772D0411-8FF8-C540-84AE-DBA0703D368C}"/>
          </ac:spMkLst>
        </pc:spChg>
        <pc:picChg chg="add mod">
          <ac:chgData name="Potter Becky (ext) GBJH" userId="1bc1adfe-364b-4c2a-9f3a-3233b73b2609" providerId="ADAL" clId="{3705B23C-6472-4D42-AF24-94DE56BA5495}" dt="2023-11-16T11:20:56.980" v="2467" actId="1076"/>
          <ac:picMkLst>
            <pc:docMk/>
            <pc:sldMk cId="3288665831" sldId="263"/>
            <ac:picMk id="2" creationId="{0F39D60C-708D-759B-EA18-724ECE2E2F30}"/>
          </ac:picMkLst>
        </pc:picChg>
      </pc:sldChg>
      <pc:sldChg chg="addSp delSp modSp mod setBg">
        <pc:chgData name="Potter Becky (ext) GBJH" userId="1bc1adfe-364b-4c2a-9f3a-3233b73b2609" providerId="ADAL" clId="{3705B23C-6472-4D42-AF24-94DE56BA5495}" dt="2023-11-17T11:01:56.382" v="3743" actId="478"/>
        <pc:sldMkLst>
          <pc:docMk/>
          <pc:sldMk cId="2987552906" sldId="264"/>
        </pc:sldMkLst>
        <pc:spChg chg="add mod">
          <ac:chgData name="Potter Becky (ext) GBJH" userId="1bc1adfe-364b-4c2a-9f3a-3233b73b2609" providerId="ADAL" clId="{3705B23C-6472-4D42-AF24-94DE56BA5495}" dt="2023-11-17T09:02:02.287" v="2492" actId="1076"/>
          <ac:spMkLst>
            <pc:docMk/>
            <pc:sldMk cId="2987552906" sldId="264"/>
            <ac:spMk id="3" creationId="{863849DB-6F05-0DB0-7448-6808CEAF825D}"/>
          </ac:spMkLst>
        </pc:spChg>
        <pc:spChg chg="mod">
          <ac:chgData name="Potter Becky (ext) GBJH" userId="1bc1adfe-364b-4c2a-9f3a-3233b73b2609" providerId="ADAL" clId="{3705B23C-6472-4D42-AF24-94DE56BA5495}" dt="2023-11-16T09:21:09.933" v="1604"/>
          <ac:spMkLst>
            <pc:docMk/>
            <pc:sldMk cId="2987552906" sldId="264"/>
            <ac:spMk id="4" creationId="{EE021CA9-7CB7-1046-8FA0-21F127C19A59}"/>
          </ac:spMkLst>
        </pc:spChg>
        <pc:spChg chg="mod">
          <ac:chgData name="Potter Becky (ext) GBJH" userId="1bc1adfe-364b-4c2a-9f3a-3233b73b2609" providerId="ADAL" clId="{3705B23C-6472-4D42-AF24-94DE56BA5495}" dt="2023-11-17T10:12:56.374" v="2897" actId="20577"/>
          <ac:spMkLst>
            <pc:docMk/>
            <pc:sldMk cId="2987552906" sldId="264"/>
            <ac:spMk id="5" creationId="{1B07C49E-AFFC-EC46-8930-E4D428F5F943}"/>
          </ac:spMkLst>
        </pc:spChg>
        <pc:spChg chg="mod">
          <ac:chgData name="Potter Becky (ext) GBJH" userId="1bc1adfe-364b-4c2a-9f3a-3233b73b2609" providerId="ADAL" clId="{3705B23C-6472-4D42-AF24-94DE56BA5495}" dt="2023-11-17T10:49:31.065" v="3726" actId="20577"/>
          <ac:spMkLst>
            <pc:docMk/>
            <pc:sldMk cId="2987552906" sldId="264"/>
            <ac:spMk id="8" creationId="{2A665A13-3129-46DF-B847-F273F3E96BE6}"/>
          </ac:spMkLst>
        </pc:spChg>
        <pc:spChg chg="add del">
          <ac:chgData name="Potter Becky (ext) GBJH" userId="1bc1adfe-364b-4c2a-9f3a-3233b73b2609" providerId="ADAL" clId="{3705B23C-6472-4D42-AF24-94DE56BA5495}" dt="2023-11-17T10:17:38.222" v="2960"/>
          <ac:spMkLst>
            <pc:docMk/>
            <pc:sldMk cId="2987552906" sldId="264"/>
            <ac:spMk id="15" creationId="{CE71A2BF-AA99-43FA-9CB2-2F3A6CBE5A06}"/>
          </ac:spMkLst>
        </pc:spChg>
        <pc:spChg chg="add mod">
          <ac:chgData name="Potter Becky (ext) GBJH" userId="1bc1adfe-364b-4c2a-9f3a-3233b73b2609" providerId="ADAL" clId="{3705B23C-6472-4D42-AF24-94DE56BA5495}" dt="2023-11-17T10:25:06.172" v="3052" actId="122"/>
          <ac:spMkLst>
            <pc:docMk/>
            <pc:sldMk cId="2987552906" sldId="264"/>
            <ac:spMk id="16" creationId="{2A3DEE03-EFE5-05DF-CE7F-493827B3E514}"/>
          </ac:spMkLst>
        </pc:spChg>
        <pc:spChg chg="add mod">
          <ac:chgData name="Potter Becky (ext) GBJH" userId="1bc1adfe-364b-4c2a-9f3a-3233b73b2609" providerId="ADAL" clId="{3705B23C-6472-4D42-AF24-94DE56BA5495}" dt="2023-11-17T10:49:44.111" v="3727" actId="1076"/>
          <ac:spMkLst>
            <pc:docMk/>
            <pc:sldMk cId="2987552906" sldId="264"/>
            <ac:spMk id="17" creationId="{82432FD8-727D-05AE-B4EC-5AA5858CBF38}"/>
          </ac:spMkLst>
        </pc:spChg>
        <pc:spChg chg="add mod">
          <ac:chgData name="Potter Becky (ext) GBJH" userId="1bc1adfe-364b-4c2a-9f3a-3233b73b2609" providerId="ADAL" clId="{3705B23C-6472-4D42-AF24-94DE56BA5495}" dt="2023-11-17T10:42:13.746" v="3683" actId="1076"/>
          <ac:spMkLst>
            <pc:docMk/>
            <pc:sldMk cId="2987552906" sldId="264"/>
            <ac:spMk id="18" creationId="{EBAC0618-C517-0B8E-D6EE-44075A8CB34F}"/>
          </ac:spMkLst>
        </pc:spChg>
        <pc:spChg chg="add mod">
          <ac:chgData name="Potter Becky (ext) GBJH" userId="1bc1adfe-364b-4c2a-9f3a-3233b73b2609" providerId="ADAL" clId="{3705B23C-6472-4D42-AF24-94DE56BA5495}" dt="2023-11-17T10:42:17.697" v="3684" actId="1076"/>
          <ac:spMkLst>
            <pc:docMk/>
            <pc:sldMk cId="2987552906" sldId="264"/>
            <ac:spMk id="19" creationId="{0E32AA73-0DDD-20B9-6798-5C2359960A64}"/>
          </ac:spMkLst>
        </pc:spChg>
        <pc:spChg chg="add del mod">
          <ac:chgData name="Potter Becky (ext) GBJH" userId="1bc1adfe-364b-4c2a-9f3a-3233b73b2609" providerId="ADAL" clId="{3705B23C-6472-4D42-AF24-94DE56BA5495}" dt="2023-11-17T10:39:19.332" v="3644"/>
          <ac:spMkLst>
            <pc:docMk/>
            <pc:sldMk cId="2987552906" sldId="264"/>
            <ac:spMk id="20" creationId="{F2E97C3F-C261-9D9A-5D7B-1F8D158E4FB7}"/>
          </ac:spMkLst>
        </pc:spChg>
        <pc:spChg chg="add mod">
          <ac:chgData name="Potter Becky (ext) GBJH" userId="1bc1adfe-364b-4c2a-9f3a-3233b73b2609" providerId="ADAL" clId="{3705B23C-6472-4D42-AF24-94DE56BA5495}" dt="2023-11-17T10:42:25.896" v="3685" actId="1076"/>
          <ac:spMkLst>
            <pc:docMk/>
            <pc:sldMk cId="2987552906" sldId="264"/>
            <ac:spMk id="21" creationId="{47FF83E6-6CAC-2E9A-DCB6-5C92BE0DC045}"/>
          </ac:spMkLst>
        </pc:spChg>
        <pc:spChg chg="add del">
          <ac:chgData name="Potter Becky (ext) GBJH" userId="1bc1adfe-364b-4c2a-9f3a-3233b73b2609" providerId="ADAL" clId="{3705B23C-6472-4D42-AF24-94DE56BA5495}" dt="2023-11-17T10:41:14.995" v="3666"/>
          <ac:spMkLst>
            <pc:docMk/>
            <pc:sldMk cId="2987552906" sldId="264"/>
            <ac:spMk id="22" creationId="{478CD675-3801-56CD-185F-BE2DF4AE0532}"/>
          </ac:spMkLst>
        </pc:spChg>
        <pc:spChg chg="add del">
          <ac:chgData name="Potter Becky (ext) GBJH" userId="1bc1adfe-364b-4c2a-9f3a-3233b73b2609" providerId="ADAL" clId="{3705B23C-6472-4D42-AF24-94DE56BA5495}" dt="2023-11-17T10:41:39.962" v="3674"/>
          <ac:spMkLst>
            <pc:docMk/>
            <pc:sldMk cId="2987552906" sldId="264"/>
            <ac:spMk id="23" creationId="{116B6516-5BB6-62EC-F52C-82E726D1C48B}"/>
          </ac:spMkLst>
        </pc:spChg>
        <pc:picChg chg="add mod">
          <ac:chgData name="Potter Becky (ext) GBJH" userId="1bc1adfe-364b-4c2a-9f3a-3233b73b2609" providerId="ADAL" clId="{3705B23C-6472-4D42-AF24-94DE56BA5495}" dt="2023-11-16T09:19:53.522" v="1564"/>
          <ac:picMkLst>
            <pc:docMk/>
            <pc:sldMk cId="2987552906" sldId="264"/>
            <ac:picMk id="2" creationId="{77E1386B-03E0-370D-FF1C-9D00D668FF20}"/>
          </ac:picMkLst>
        </pc:picChg>
        <pc:picChg chg="add mod">
          <ac:chgData name="Potter Becky (ext) GBJH" userId="1bc1adfe-364b-4c2a-9f3a-3233b73b2609" providerId="ADAL" clId="{3705B23C-6472-4D42-AF24-94DE56BA5495}" dt="2023-11-17T10:14:10.028" v="2918" actId="14100"/>
          <ac:picMkLst>
            <pc:docMk/>
            <pc:sldMk cId="2987552906" sldId="264"/>
            <ac:picMk id="7" creationId="{E5AAFE2F-DF8E-2B61-69EC-2A0F8D7C36F6}"/>
          </ac:picMkLst>
        </pc:picChg>
        <pc:picChg chg="add mod">
          <ac:chgData name="Potter Becky (ext) GBJH" userId="1bc1adfe-364b-4c2a-9f3a-3233b73b2609" providerId="ADAL" clId="{3705B23C-6472-4D42-AF24-94DE56BA5495}" dt="2023-11-17T10:14:13.252" v="2920" actId="1076"/>
          <ac:picMkLst>
            <pc:docMk/>
            <pc:sldMk cId="2987552906" sldId="264"/>
            <ac:picMk id="10" creationId="{3D5F7E9E-E9C9-B10D-F2D1-263FCFC7E7A6}"/>
          </ac:picMkLst>
        </pc:picChg>
        <pc:picChg chg="add mod">
          <ac:chgData name="Potter Becky (ext) GBJH" userId="1bc1adfe-364b-4c2a-9f3a-3233b73b2609" providerId="ADAL" clId="{3705B23C-6472-4D42-AF24-94DE56BA5495}" dt="2023-11-17T10:34:32.657" v="3504" actId="1076"/>
          <ac:picMkLst>
            <pc:docMk/>
            <pc:sldMk cId="2987552906" sldId="264"/>
            <ac:picMk id="12" creationId="{7074B790-BD5B-9BD8-FF5D-631DECB069EC}"/>
          </ac:picMkLst>
        </pc:picChg>
        <pc:picChg chg="add mod">
          <ac:chgData name="Potter Becky (ext) GBJH" userId="1bc1adfe-364b-4c2a-9f3a-3233b73b2609" providerId="ADAL" clId="{3705B23C-6472-4D42-AF24-94DE56BA5495}" dt="2023-11-17T10:42:07.111" v="3681" actId="1076"/>
          <ac:picMkLst>
            <pc:docMk/>
            <pc:sldMk cId="2987552906" sldId="264"/>
            <ac:picMk id="14" creationId="{87DF54E6-6821-5A6D-E171-DED5CAD89094}"/>
          </ac:picMkLst>
        </pc:picChg>
        <pc:picChg chg="add del mod">
          <ac:chgData name="Potter Becky (ext) GBJH" userId="1bc1adfe-364b-4c2a-9f3a-3233b73b2609" providerId="ADAL" clId="{3705B23C-6472-4D42-AF24-94DE56BA5495}" dt="2023-11-17T10:43:10.999" v="3688" actId="478"/>
          <ac:picMkLst>
            <pc:docMk/>
            <pc:sldMk cId="2987552906" sldId="264"/>
            <ac:picMk id="25" creationId="{2590886D-DADE-287B-AC6B-BD710FADB3BF}"/>
          </ac:picMkLst>
        </pc:picChg>
        <pc:picChg chg="add mod">
          <ac:chgData name="Potter Becky (ext) GBJH" userId="1bc1adfe-364b-4c2a-9f3a-3233b73b2609" providerId="ADAL" clId="{3705B23C-6472-4D42-AF24-94DE56BA5495}" dt="2023-11-17T10:43:36.009" v="3693" actId="1076"/>
          <ac:picMkLst>
            <pc:docMk/>
            <pc:sldMk cId="2987552906" sldId="264"/>
            <ac:picMk id="27" creationId="{C3D07DAF-9A95-0CC9-B7E8-5CE1EFDE9F5F}"/>
          </ac:picMkLst>
        </pc:picChg>
        <pc:picChg chg="add del mod">
          <ac:chgData name="Potter Becky (ext) GBJH" userId="1bc1adfe-364b-4c2a-9f3a-3233b73b2609" providerId="ADAL" clId="{3705B23C-6472-4D42-AF24-94DE56BA5495}" dt="2023-11-17T11:01:07.745" v="3736" actId="478"/>
          <ac:picMkLst>
            <pc:docMk/>
            <pc:sldMk cId="2987552906" sldId="264"/>
            <ac:picMk id="29" creationId="{B9379016-4AB9-BB93-0C17-A8F30924CCFE}"/>
          </ac:picMkLst>
        </pc:picChg>
        <pc:picChg chg="add del mod">
          <ac:chgData name="Potter Becky (ext) GBJH" userId="1bc1adfe-364b-4c2a-9f3a-3233b73b2609" providerId="ADAL" clId="{3705B23C-6472-4D42-AF24-94DE56BA5495}" dt="2023-11-17T11:01:56.382" v="3743" actId="478"/>
          <ac:picMkLst>
            <pc:docMk/>
            <pc:sldMk cId="2987552906" sldId="264"/>
            <ac:picMk id="31" creationId="{1C6C6686-DE0E-A525-4C96-7D00C86D7A52}"/>
          </ac:picMkLst>
        </pc:picChg>
      </pc:sldChg>
      <pc:sldChg chg="addSp delSp modSp mod setBg">
        <pc:chgData name="Potter Becky (ext) GBJH" userId="1bc1adfe-364b-4c2a-9f3a-3233b73b2609" providerId="ADAL" clId="{3705B23C-6472-4D42-AF24-94DE56BA5495}" dt="2023-11-20T15:09:12.840" v="6484" actId="3626"/>
        <pc:sldMkLst>
          <pc:docMk/>
          <pc:sldMk cId="1578726356" sldId="265"/>
        </pc:sldMkLst>
        <pc:spChg chg="mod">
          <ac:chgData name="Potter Becky (ext) GBJH" userId="1bc1adfe-364b-4c2a-9f3a-3233b73b2609" providerId="ADAL" clId="{3705B23C-6472-4D42-AF24-94DE56BA5495}" dt="2023-11-17T11:51:41.950" v="4487" actId="1076"/>
          <ac:spMkLst>
            <pc:docMk/>
            <pc:sldMk cId="1578726356" sldId="265"/>
            <ac:spMk id="3" creationId="{32405FDA-CB27-4506-BA80-B7DD00CB25C5}"/>
          </ac:spMkLst>
        </pc:spChg>
        <pc:spChg chg="mod">
          <ac:chgData name="Potter Becky (ext) GBJH" userId="1bc1adfe-364b-4c2a-9f3a-3233b73b2609" providerId="ADAL" clId="{3705B23C-6472-4D42-AF24-94DE56BA5495}" dt="2023-11-16T09:21:09.933" v="1604"/>
          <ac:spMkLst>
            <pc:docMk/>
            <pc:sldMk cId="1578726356" sldId="265"/>
            <ac:spMk id="4" creationId="{617B1B70-690D-5945-90C2-196E1304B45D}"/>
          </ac:spMkLst>
        </pc:spChg>
        <pc:spChg chg="mod">
          <ac:chgData name="Potter Becky (ext) GBJH" userId="1bc1adfe-364b-4c2a-9f3a-3233b73b2609" providerId="ADAL" clId="{3705B23C-6472-4D42-AF24-94DE56BA5495}" dt="2023-11-17T11:51:19.376" v="4486" actId="313"/>
          <ac:spMkLst>
            <pc:docMk/>
            <pc:sldMk cId="1578726356" sldId="265"/>
            <ac:spMk id="5" creationId="{1B07C49E-AFFC-EC46-8930-E4D428F5F943}"/>
          </ac:spMkLst>
        </pc:spChg>
        <pc:spChg chg="add mod">
          <ac:chgData name="Potter Becky (ext) GBJH" userId="1bc1adfe-364b-4c2a-9f3a-3233b73b2609" providerId="ADAL" clId="{3705B23C-6472-4D42-AF24-94DE56BA5495}" dt="2023-11-20T15:09:12.840" v="6484" actId="3626"/>
          <ac:spMkLst>
            <pc:docMk/>
            <pc:sldMk cId="1578726356" sldId="265"/>
            <ac:spMk id="6" creationId="{F9867801-5917-4D19-B3B5-0A452DB7C9BD}"/>
          </ac:spMkLst>
        </pc:spChg>
        <pc:spChg chg="add mod">
          <ac:chgData name="Potter Becky (ext) GBJH" userId="1bc1adfe-364b-4c2a-9f3a-3233b73b2609" providerId="ADAL" clId="{3705B23C-6472-4D42-AF24-94DE56BA5495}" dt="2023-11-17T11:48:28.182" v="4466" actId="1076"/>
          <ac:spMkLst>
            <pc:docMk/>
            <pc:sldMk cId="1578726356" sldId="265"/>
            <ac:spMk id="7" creationId="{50552287-187E-F70D-40A0-38114E828905}"/>
          </ac:spMkLst>
        </pc:spChg>
        <pc:picChg chg="add mod">
          <ac:chgData name="Potter Becky (ext) GBJH" userId="1bc1adfe-364b-4c2a-9f3a-3233b73b2609" providerId="ADAL" clId="{3705B23C-6472-4D42-AF24-94DE56BA5495}" dt="2023-11-16T09:19:55.760" v="1566"/>
          <ac:picMkLst>
            <pc:docMk/>
            <pc:sldMk cId="1578726356" sldId="265"/>
            <ac:picMk id="2" creationId="{71CC019A-A203-9F22-B7E7-DA11CF69A0CC}"/>
          </ac:picMkLst>
        </pc:picChg>
        <pc:picChg chg="add mod">
          <ac:chgData name="Potter Becky (ext) GBJH" userId="1bc1adfe-364b-4c2a-9f3a-3233b73b2609" providerId="ADAL" clId="{3705B23C-6472-4D42-AF24-94DE56BA5495}" dt="2023-11-17T11:49:00.718" v="4469" actId="1076"/>
          <ac:picMkLst>
            <pc:docMk/>
            <pc:sldMk cId="1578726356" sldId="265"/>
            <ac:picMk id="9" creationId="{DBC7EC64-5364-425C-F17A-D016BA335506}"/>
          </ac:picMkLst>
        </pc:picChg>
        <pc:picChg chg="add del mod">
          <ac:chgData name="Potter Becky (ext) GBJH" userId="1bc1adfe-364b-4c2a-9f3a-3233b73b2609" providerId="ADAL" clId="{3705B23C-6472-4D42-AF24-94DE56BA5495}" dt="2023-11-17T11:49:25.032" v="4476" actId="478"/>
          <ac:picMkLst>
            <pc:docMk/>
            <pc:sldMk cId="1578726356" sldId="265"/>
            <ac:picMk id="11" creationId="{D7F67634-8496-6060-7EF7-A48A525FD766}"/>
          </ac:picMkLst>
        </pc:picChg>
        <pc:picChg chg="add del mod">
          <ac:chgData name="Potter Becky (ext) GBJH" userId="1bc1adfe-364b-4c2a-9f3a-3233b73b2609" providerId="ADAL" clId="{3705B23C-6472-4D42-AF24-94DE56BA5495}" dt="2023-11-17T11:49:25.032" v="4476" actId="478"/>
          <ac:picMkLst>
            <pc:docMk/>
            <pc:sldMk cId="1578726356" sldId="265"/>
            <ac:picMk id="13" creationId="{185C3142-07CE-7D54-0875-E7AD87092747}"/>
          </ac:picMkLst>
        </pc:picChg>
        <pc:picChg chg="add mod">
          <ac:chgData name="Potter Becky (ext) GBJH" userId="1bc1adfe-364b-4c2a-9f3a-3233b73b2609" providerId="ADAL" clId="{3705B23C-6472-4D42-AF24-94DE56BA5495}" dt="2023-11-17T11:49:39.221" v="4478" actId="1076"/>
          <ac:picMkLst>
            <pc:docMk/>
            <pc:sldMk cId="1578726356" sldId="265"/>
            <ac:picMk id="15" creationId="{B531738F-3A69-9117-D8DF-16012A541B33}"/>
          </ac:picMkLst>
        </pc:picChg>
        <pc:picChg chg="add mod">
          <ac:chgData name="Potter Becky (ext) GBJH" userId="1bc1adfe-364b-4c2a-9f3a-3233b73b2609" providerId="ADAL" clId="{3705B23C-6472-4D42-AF24-94DE56BA5495}" dt="2023-11-17T11:49:56.398" v="4480" actId="1076"/>
          <ac:picMkLst>
            <pc:docMk/>
            <pc:sldMk cId="1578726356" sldId="265"/>
            <ac:picMk id="17" creationId="{2383238F-5DF8-EE80-4F08-32A8542E6E57}"/>
          </ac:picMkLst>
        </pc:picChg>
        <pc:picChg chg="add mod">
          <ac:chgData name="Potter Becky (ext) GBJH" userId="1bc1adfe-364b-4c2a-9f3a-3233b73b2609" providerId="ADAL" clId="{3705B23C-6472-4D42-AF24-94DE56BA5495}" dt="2023-11-17T11:50:57.030" v="4482" actId="1076"/>
          <ac:picMkLst>
            <pc:docMk/>
            <pc:sldMk cId="1578726356" sldId="265"/>
            <ac:picMk id="19" creationId="{D232B0AA-EE2E-3C4E-6570-3DBCCBA81636}"/>
          </ac:picMkLst>
        </pc:picChg>
      </pc:sldChg>
      <pc:sldChg chg="addSp delSp modSp mod setBg">
        <pc:chgData name="Potter Becky (ext) GBJH" userId="1bc1adfe-364b-4c2a-9f3a-3233b73b2609" providerId="ADAL" clId="{3705B23C-6472-4D42-AF24-94DE56BA5495}" dt="2023-11-17T11:57:44.326" v="4515" actId="113"/>
        <pc:sldMkLst>
          <pc:docMk/>
          <pc:sldMk cId="779971636" sldId="266"/>
        </pc:sldMkLst>
        <pc:spChg chg="mod">
          <ac:chgData name="Potter Becky (ext) GBJH" userId="1bc1adfe-364b-4c2a-9f3a-3233b73b2609" providerId="ADAL" clId="{3705B23C-6472-4D42-AF24-94DE56BA5495}" dt="2023-11-16T09:21:09.933" v="1604"/>
          <ac:spMkLst>
            <pc:docMk/>
            <pc:sldMk cId="779971636" sldId="266"/>
            <ac:spMk id="4" creationId="{2C4E03D3-761E-7549-A4C6-7E585EBC4F01}"/>
          </ac:spMkLst>
        </pc:spChg>
        <pc:spChg chg="mod">
          <ac:chgData name="Potter Becky (ext) GBJH" userId="1bc1adfe-364b-4c2a-9f3a-3233b73b2609" providerId="ADAL" clId="{3705B23C-6472-4D42-AF24-94DE56BA5495}" dt="2023-11-17T11:24:14.339" v="4165" actId="14100"/>
          <ac:spMkLst>
            <pc:docMk/>
            <pc:sldMk cId="779971636" sldId="266"/>
            <ac:spMk id="5" creationId="{1B07C49E-AFFC-EC46-8930-E4D428F5F943}"/>
          </ac:spMkLst>
        </pc:spChg>
        <pc:spChg chg="add del mod">
          <ac:chgData name="Potter Becky (ext) GBJH" userId="1bc1adfe-364b-4c2a-9f3a-3233b73b2609" providerId="ADAL" clId="{3705B23C-6472-4D42-AF24-94DE56BA5495}" dt="2023-11-17T09:02:39.845" v="2497"/>
          <ac:spMkLst>
            <pc:docMk/>
            <pc:sldMk cId="779971636" sldId="266"/>
            <ac:spMk id="6" creationId="{5E08FD78-8784-B1DC-CF5C-79EE4C8D4BBD}"/>
          </ac:spMkLst>
        </pc:spChg>
        <pc:spChg chg="add mod">
          <ac:chgData name="Potter Becky (ext) GBJH" userId="1bc1adfe-364b-4c2a-9f3a-3233b73b2609" providerId="ADAL" clId="{3705B23C-6472-4D42-AF24-94DE56BA5495}" dt="2023-11-17T09:03:39.751" v="2504" actId="14100"/>
          <ac:spMkLst>
            <pc:docMk/>
            <pc:sldMk cId="779971636" sldId="266"/>
            <ac:spMk id="7" creationId="{9899301B-E61D-4BC1-B1E7-A4EAC849A837}"/>
          </ac:spMkLst>
        </pc:spChg>
        <pc:spChg chg="add del mod">
          <ac:chgData name="Potter Becky (ext) GBJH" userId="1bc1adfe-364b-4c2a-9f3a-3233b73b2609" providerId="ADAL" clId="{3705B23C-6472-4D42-AF24-94DE56BA5495}" dt="2023-11-17T11:31:47.396" v="4235" actId="12"/>
          <ac:spMkLst>
            <pc:docMk/>
            <pc:sldMk cId="779971636" sldId="266"/>
            <ac:spMk id="8" creationId="{67F2045A-10B0-775D-7849-D3161D89AC65}"/>
          </ac:spMkLst>
        </pc:spChg>
        <pc:spChg chg="add del">
          <ac:chgData name="Potter Becky (ext) GBJH" userId="1bc1adfe-364b-4c2a-9f3a-3233b73b2609" providerId="ADAL" clId="{3705B23C-6472-4D42-AF24-94DE56BA5495}" dt="2023-11-17T11:04:16.295" v="3746"/>
          <ac:spMkLst>
            <pc:docMk/>
            <pc:sldMk cId="779971636" sldId="266"/>
            <ac:spMk id="9" creationId="{C70CDB84-6283-D7DF-4DE7-E7B63FFCF401}"/>
          </ac:spMkLst>
        </pc:spChg>
        <pc:spChg chg="add del">
          <ac:chgData name="Potter Becky (ext) GBJH" userId="1bc1adfe-364b-4c2a-9f3a-3233b73b2609" providerId="ADAL" clId="{3705B23C-6472-4D42-AF24-94DE56BA5495}" dt="2023-11-17T11:04:20.218" v="3748"/>
          <ac:spMkLst>
            <pc:docMk/>
            <pc:sldMk cId="779971636" sldId="266"/>
            <ac:spMk id="10" creationId="{AD9C25E5-0D44-A8E4-B5C9-3C89AB876020}"/>
          </ac:spMkLst>
        </pc:spChg>
        <pc:spChg chg="add mod">
          <ac:chgData name="Potter Becky (ext) GBJH" userId="1bc1adfe-364b-4c2a-9f3a-3233b73b2609" providerId="ADAL" clId="{3705B23C-6472-4D42-AF24-94DE56BA5495}" dt="2023-11-17T11:36:35.661" v="4327" actId="20577"/>
          <ac:spMkLst>
            <pc:docMk/>
            <pc:sldMk cId="779971636" sldId="266"/>
            <ac:spMk id="11" creationId="{6E69959A-B80A-A538-2CE7-81F109F62BC3}"/>
          </ac:spMkLst>
        </pc:spChg>
        <pc:spChg chg="add mod">
          <ac:chgData name="Potter Becky (ext) GBJH" userId="1bc1adfe-364b-4c2a-9f3a-3233b73b2609" providerId="ADAL" clId="{3705B23C-6472-4D42-AF24-94DE56BA5495}" dt="2023-11-17T11:36:16.647" v="4323" actId="20577"/>
          <ac:spMkLst>
            <pc:docMk/>
            <pc:sldMk cId="779971636" sldId="266"/>
            <ac:spMk id="12" creationId="{13EC9E6B-6828-88FE-149B-E9CB20D36D67}"/>
          </ac:spMkLst>
        </pc:spChg>
        <pc:spChg chg="add del mod">
          <ac:chgData name="Potter Becky (ext) GBJH" userId="1bc1adfe-364b-4c2a-9f3a-3233b73b2609" providerId="ADAL" clId="{3705B23C-6472-4D42-AF24-94DE56BA5495}" dt="2023-11-17T11:16:22.289" v="4088"/>
          <ac:spMkLst>
            <pc:docMk/>
            <pc:sldMk cId="779971636" sldId="266"/>
            <ac:spMk id="13" creationId="{4623C53E-76CF-0E3C-EA09-2A5279858878}"/>
          </ac:spMkLst>
        </pc:spChg>
        <pc:spChg chg="add mod">
          <ac:chgData name="Potter Becky (ext) GBJH" userId="1bc1adfe-364b-4c2a-9f3a-3233b73b2609" providerId="ADAL" clId="{3705B23C-6472-4D42-AF24-94DE56BA5495}" dt="2023-11-17T11:56:38.044" v="4494" actId="20577"/>
          <ac:spMkLst>
            <pc:docMk/>
            <pc:sldMk cId="779971636" sldId="266"/>
            <ac:spMk id="14" creationId="{177E691C-80BB-0B5F-3FDF-C61921E08FE9}"/>
          </ac:spMkLst>
        </pc:spChg>
        <pc:spChg chg="add mod">
          <ac:chgData name="Potter Becky (ext) GBJH" userId="1bc1adfe-364b-4c2a-9f3a-3233b73b2609" providerId="ADAL" clId="{3705B23C-6472-4D42-AF24-94DE56BA5495}" dt="2023-11-17T11:31:11.201" v="4230" actId="1076"/>
          <ac:spMkLst>
            <pc:docMk/>
            <pc:sldMk cId="779971636" sldId="266"/>
            <ac:spMk id="17" creationId="{9D22309A-7239-8F23-E4B6-3E3AE6328B41}"/>
          </ac:spMkLst>
        </pc:spChg>
        <pc:spChg chg="add mod">
          <ac:chgData name="Potter Becky (ext) GBJH" userId="1bc1adfe-364b-4c2a-9f3a-3233b73b2609" providerId="ADAL" clId="{3705B23C-6472-4D42-AF24-94DE56BA5495}" dt="2023-11-17T11:31:16.617" v="4231" actId="1076"/>
          <ac:spMkLst>
            <pc:docMk/>
            <pc:sldMk cId="779971636" sldId="266"/>
            <ac:spMk id="18" creationId="{99A77A3C-34A4-2603-5207-DD5D04BD5250}"/>
          </ac:spMkLst>
        </pc:spChg>
        <pc:spChg chg="add mod">
          <ac:chgData name="Potter Becky (ext) GBJH" userId="1bc1adfe-364b-4c2a-9f3a-3233b73b2609" providerId="ADAL" clId="{3705B23C-6472-4D42-AF24-94DE56BA5495}" dt="2023-11-17T11:57:03.692" v="4514" actId="33524"/>
          <ac:spMkLst>
            <pc:docMk/>
            <pc:sldMk cId="779971636" sldId="266"/>
            <ac:spMk id="19" creationId="{A4E2207F-9536-B130-E2E0-308F4CF0BE34}"/>
          </ac:spMkLst>
        </pc:spChg>
        <pc:spChg chg="add mod">
          <ac:chgData name="Potter Becky (ext) GBJH" userId="1bc1adfe-364b-4c2a-9f3a-3233b73b2609" providerId="ADAL" clId="{3705B23C-6472-4D42-AF24-94DE56BA5495}" dt="2023-11-17T11:57:44.326" v="4515" actId="113"/>
          <ac:spMkLst>
            <pc:docMk/>
            <pc:sldMk cId="779971636" sldId="266"/>
            <ac:spMk id="20" creationId="{C386EA0F-5854-7D78-CB00-CD4CB7DDB492}"/>
          </ac:spMkLst>
        </pc:spChg>
        <pc:picChg chg="add mod">
          <ac:chgData name="Potter Becky (ext) GBJH" userId="1bc1adfe-364b-4c2a-9f3a-3233b73b2609" providerId="ADAL" clId="{3705B23C-6472-4D42-AF24-94DE56BA5495}" dt="2023-11-16T09:19:54.752" v="1565"/>
          <ac:picMkLst>
            <pc:docMk/>
            <pc:sldMk cId="779971636" sldId="266"/>
            <ac:picMk id="2" creationId="{3071AD9F-50B8-E042-1256-D5DF7DECFBEC}"/>
          </ac:picMkLst>
        </pc:picChg>
        <pc:picChg chg="add mod">
          <ac:chgData name="Potter Becky (ext) GBJH" userId="1bc1adfe-364b-4c2a-9f3a-3233b73b2609" providerId="ADAL" clId="{3705B23C-6472-4D42-AF24-94DE56BA5495}" dt="2023-11-17T11:31:56.625" v="4237" actId="1076"/>
          <ac:picMkLst>
            <pc:docMk/>
            <pc:sldMk cId="779971636" sldId="266"/>
            <ac:picMk id="16" creationId="{B1B2F6CF-B0A0-319F-7611-223D079A81DF}"/>
          </ac:picMkLst>
        </pc:picChg>
        <pc:picChg chg="add mod">
          <ac:chgData name="Potter Becky (ext) GBJH" userId="1bc1adfe-364b-4c2a-9f3a-3233b73b2609" providerId="ADAL" clId="{3705B23C-6472-4D42-AF24-94DE56BA5495}" dt="2023-11-17T11:40:02.360" v="4328" actId="1076"/>
          <ac:picMkLst>
            <pc:docMk/>
            <pc:sldMk cId="779971636" sldId="266"/>
            <ac:picMk id="22" creationId="{669E7135-BF89-20AD-E8CE-A553940DE74F}"/>
          </ac:picMkLst>
        </pc:picChg>
        <pc:picChg chg="add mod">
          <ac:chgData name="Potter Becky (ext) GBJH" userId="1bc1adfe-364b-4c2a-9f3a-3233b73b2609" providerId="ADAL" clId="{3705B23C-6472-4D42-AF24-94DE56BA5495}" dt="2023-11-17T11:31:39.922" v="4234" actId="1076"/>
          <ac:picMkLst>
            <pc:docMk/>
            <pc:sldMk cId="779971636" sldId="266"/>
            <ac:picMk id="24" creationId="{24F44CEB-42C6-DDF6-CEC3-38BBB1E49C6F}"/>
          </ac:picMkLst>
        </pc:picChg>
      </pc:sldChg>
      <pc:sldChg chg="addSp delSp modSp mod setBg">
        <pc:chgData name="Potter Becky (ext) GBJH" userId="1bc1adfe-364b-4c2a-9f3a-3233b73b2609" providerId="ADAL" clId="{3705B23C-6472-4D42-AF24-94DE56BA5495}" dt="2023-11-21T09:39:21.817" v="7092" actId="1076"/>
        <pc:sldMkLst>
          <pc:docMk/>
          <pc:sldMk cId="3865605948" sldId="269"/>
        </pc:sldMkLst>
        <pc:spChg chg="del mod">
          <ac:chgData name="Potter Becky (ext) GBJH" userId="1bc1adfe-364b-4c2a-9f3a-3233b73b2609" providerId="ADAL" clId="{3705B23C-6472-4D42-AF24-94DE56BA5495}" dt="2023-11-20T10:57:17.952" v="5910" actId="478"/>
          <ac:spMkLst>
            <pc:docMk/>
            <pc:sldMk cId="3865605948" sldId="269"/>
            <ac:spMk id="3" creationId="{373827F3-F386-AA4E-80ED-D86DEF8C158D}"/>
          </ac:spMkLst>
        </pc:spChg>
        <pc:spChg chg="add mod">
          <ac:chgData name="Potter Becky (ext) GBJH" userId="1bc1adfe-364b-4c2a-9f3a-3233b73b2609" providerId="ADAL" clId="{3705B23C-6472-4D42-AF24-94DE56BA5495}" dt="2023-11-21T09:37:01.121" v="7076" actId="14100"/>
          <ac:spMkLst>
            <pc:docMk/>
            <pc:sldMk cId="3865605948" sldId="269"/>
            <ac:spMk id="3" creationId="{D41AEAE0-35A6-06A2-A2ED-E68CBDC489DC}"/>
          </ac:spMkLst>
        </pc:spChg>
        <pc:spChg chg="mod">
          <ac:chgData name="Potter Becky (ext) GBJH" userId="1bc1adfe-364b-4c2a-9f3a-3233b73b2609" providerId="ADAL" clId="{3705B23C-6472-4D42-AF24-94DE56BA5495}" dt="2023-11-16T09:21:09.933" v="1604"/>
          <ac:spMkLst>
            <pc:docMk/>
            <pc:sldMk cId="3865605948" sldId="269"/>
            <ac:spMk id="5" creationId="{31BF7889-073A-E045-A3F2-45D63BD0FDC0}"/>
          </ac:spMkLst>
        </pc:spChg>
        <pc:spChg chg="add mod">
          <ac:chgData name="Potter Becky (ext) GBJH" userId="1bc1adfe-364b-4c2a-9f3a-3233b73b2609" providerId="ADAL" clId="{3705B23C-6472-4D42-AF24-94DE56BA5495}" dt="2023-11-21T09:38:12.579" v="7086" actId="207"/>
          <ac:spMkLst>
            <pc:docMk/>
            <pc:sldMk cId="3865605948" sldId="269"/>
            <ac:spMk id="6" creationId="{FB8BFBB8-C55C-A324-BF7B-82308A39249F}"/>
          </ac:spMkLst>
        </pc:spChg>
        <pc:spChg chg="add mod">
          <ac:chgData name="Potter Becky (ext) GBJH" userId="1bc1adfe-364b-4c2a-9f3a-3233b73b2609" providerId="ADAL" clId="{3705B23C-6472-4D42-AF24-94DE56BA5495}" dt="2023-11-21T09:38:47.713" v="7091" actId="1076"/>
          <ac:spMkLst>
            <pc:docMk/>
            <pc:sldMk cId="3865605948" sldId="269"/>
            <ac:spMk id="10" creationId="{AAFB2D27-24E4-DBD2-EAD8-9CC1544B41B5}"/>
          </ac:spMkLst>
        </pc:spChg>
        <pc:spChg chg="add mod">
          <ac:chgData name="Potter Becky (ext) GBJH" userId="1bc1adfe-364b-4c2a-9f3a-3233b73b2609" providerId="ADAL" clId="{3705B23C-6472-4D42-AF24-94DE56BA5495}" dt="2023-11-21T09:39:21.817" v="7092" actId="1076"/>
          <ac:spMkLst>
            <pc:docMk/>
            <pc:sldMk cId="3865605948" sldId="269"/>
            <ac:spMk id="11" creationId="{55512DEA-27A7-22A3-E2A1-8857F9CDAB88}"/>
          </ac:spMkLst>
        </pc:spChg>
        <pc:picChg chg="add mod">
          <ac:chgData name="Potter Becky (ext) GBJH" userId="1bc1adfe-364b-4c2a-9f3a-3233b73b2609" providerId="ADAL" clId="{3705B23C-6472-4D42-AF24-94DE56BA5495}" dt="2023-11-16T09:20:02.886" v="1572"/>
          <ac:picMkLst>
            <pc:docMk/>
            <pc:sldMk cId="3865605948" sldId="269"/>
            <ac:picMk id="2" creationId="{945B775F-43E2-8F00-3F20-0E32260C027B}"/>
          </ac:picMkLst>
        </pc:picChg>
        <pc:picChg chg="add mod">
          <ac:chgData name="Potter Becky (ext) GBJH" userId="1bc1adfe-364b-4c2a-9f3a-3233b73b2609" providerId="ADAL" clId="{3705B23C-6472-4D42-AF24-94DE56BA5495}" dt="2023-11-20T11:37:43.807" v="6349" actId="1076"/>
          <ac:picMkLst>
            <pc:docMk/>
            <pc:sldMk cId="3865605948" sldId="269"/>
            <ac:picMk id="7" creationId="{D5CDA910-E256-3138-6B55-F8EE9BF83664}"/>
          </ac:picMkLst>
        </pc:picChg>
        <pc:picChg chg="add del mod">
          <ac:chgData name="Potter Becky (ext) GBJH" userId="1bc1adfe-364b-4c2a-9f3a-3233b73b2609" providerId="ADAL" clId="{3705B23C-6472-4D42-AF24-94DE56BA5495}" dt="2023-11-21T09:38:06.097" v="7085" actId="478"/>
          <ac:picMkLst>
            <pc:docMk/>
            <pc:sldMk cId="3865605948" sldId="269"/>
            <ac:picMk id="9" creationId="{E1A0D6D4-7053-5536-E2DA-19428269BA20}"/>
          </ac:picMkLst>
        </pc:picChg>
        <pc:picChg chg="add del mod">
          <ac:chgData name="Potter Becky (ext) GBJH" userId="1bc1adfe-364b-4c2a-9f3a-3233b73b2609" providerId="ADAL" clId="{3705B23C-6472-4D42-AF24-94DE56BA5495}" dt="2023-11-20T11:43:57.033" v="6379" actId="478"/>
          <ac:picMkLst>
            <pc:docMk/>
            <pc:sldMk cId="3865605948" sldId="269"/>
            <ac:picMk id="9" creationId="{F0403556-A34A-F3EC-3921-01B52DF76017}"/>
          </ac:picMkLst>
        </pc:picChg>
        <pc:picChg chg="add mod">
          <ac:chgData name="Potter Becky (ext) GBJH" userId="1bc1adfe-364b-4c2a-9f3a-3233b73b2609" providerId="ADAL" clId="{3705B23C-6472-4D42-AF24-94DE56BA5495}" dt="2023-11-21T09:38:33.402" v="7090" actId="1076"/>
          <ac:picMkLst>
            <pc:docMk/>
            <pc:sldMk cId="3865605948" sldId="269"/>
            <ac:picMk id="13" creationId="{A68EFB4F-C475-CCFF-4246-F5DC4EB3DFF6}"/>
          </ac:picMkLst>
        </pc:picChg>
      </pc:sldChg>
      <pc:sldChg chg="addSp modSp mod setBg">
        <pc:chgData name="Potter Becky (ext) GBJH" userId="1bc1adfe-364b-4c2a-9f3a-3233b73b2609" providerId="ADAL" clId="{3705B23C-6472-4D42-AF24-94DE56BA5495}" dt="2023-11-21T13:06:21.198" v="10031" actId="207"/>
        <pc:sldMkLst>
          <pc:docMk/>
          <pc:sldMk cId="2727850971" sldId="270"/>
        </pc:sldMkLst>
        <pc:spChg chg="mod">
          <ac:chgData name="Potter Becky (ext) GBJH" userId="1bc1adfe-364b-4c2a-9f3a-3233b73b2609" providerId="ADAL" clId="{3705B23C-6472-4D42-AF24-94DE56BA5495}" dt="2023-11-16T09:21:09.933" v="1604"/>
          <ac:spMkLst>
            <pc:docMk/>
            <pc:sldMk cId="2727850971" sldId="270"/>
            <ac:spMk id="4" creationId="{D528596A-0847-664A-9D47-5096383E5E09}"/>
          </ac:spMkLst>
        </pc:spChg>
        <pc:spChg chg="mod">
          <ac:chgData name="Potter Becky (ext) GBJH" userId="1bc1adfe-364b-4c2a-9f3a-3233b73b2609" providerId="ADAL" clId="{3705B23C-6472-4D42-AF24-94DE56BA5495}" dt="2023-11-21T13:06:21.198" v="10031" actId="207"/>
          <ac:spMkLst>
            <pc:docMk/>
            <pc:sldMk cId="2727850971" sldId="270"/>
            <ac:spMk id="5" creationId="{1B07C49E-AFFC-EC46-8930-E4D428F5F943}"/>
          </ac:spMkLst>
        </pc:spChg>
        <pc:picChg chg="add mod">
          <ac:chgData name="Potter Becky (ext) GBJH" userId="1bc1adfe-364b-4c2a-9f3a-3233b73b2609" providerId="ADAL" clId="{3705B23C-6472-4D42-AF24-94DE56BA5495}" dt="2023-11-16T09:20:08.675" v="1578"/>
          <ac:picMkLst>
            <pc:docMk/>
            <pc:sldMk cId="2727850971" sldId="270"/>
            <ac:picMk id="2" creationId="{255AA4D0-0EAC-B095-D281-21C020A757D1}"/>
          </ac:picMkLst>
        </pc:picChg>
        <pc:picChg chg="add mod">
          <ac:chgData name="Potter Becky (ext) GBJH" userId="1bc1adfe-364b-4c2a-9f3a-3233b73b2609" providerId="ADAL" clId="{3705B23C-6472-4D42-AF24-94DE56BA5495}" dt="2023-11-21T11:59:56.182" v="9409" actId="1076"/>
          <ac:picMkLst>
            <pc:docMk/>
            <pc:sldMk cId="2727850971" sldId="270"/>
            <ac:picMk id="7" creationId="{11F3C66F-D841-65E1-EB5F-A366A8FCFB91}"/>
          </ac:picMkLst>
        </pc:picChg>
        <pc:picChg chg="add mod">
          <ac:chgData name="Potter Becky (ext) GBJH" userId="1bc1adfe-364b-4c2a-9f3a-3233b73b2609" providerId="ADAL" clId="{3705B23C-6472-4D42-AF24-94DE56BA5495}" dt="2023-11-21T12:00:37.934" v="9416" actId="1076"/>
          <ac:picMkLst>
            <pc:docMk/>
            <pc:sldMk cId="2727850971" sldId="270"/>
            <ac:picMk id="8" creationId="{E5A65055-68F8-9433-92F4-69562148441F}"/>
          </ac:picMkLst>
        </pc:picChg>
        <pc:picChg chg="add mod">
          <ac:chgData name="Potter Becky (ext) GBJH" userId="1bc1adfe-364b-4c2a-9f3a-3233b73b2609" providerId="ADAL" clId="{3705B23C-6472-4D42-AF24-94DE56BA5495}" dt="2023-11-21T12:01:53.230" v="9424" actId="1076"/>
          <ac:picMkLst>
            <pc:docMk/>
            <pc:sldMk cId="2727850971" sldId="270"/>
            <ac:picMk id="10" creationId="{04B63625-FFE2-91FC-FB69-13D2EC26DCDA}"/>
          </ac:picMkLst>
        </pc:picChg>
      </pc:sldChg>
      <pc:sldChg chg="addSp modSp mod setBg">
        <pc:chgData name="Potter Becky (ext) GBJH" userId="1bc1adfe-364b-4c2a-9f3a-3233b73b2609" providerId="ADAL" clId="{3705B23C-6472-4D42-AF24-94DE56BA5495}" dt="2023-11-21T15:25:30.053" v="13639" actId="113"/>
        <pc:sldMkLst>
          <pc:docMk/>
          <pc:sldMk cId="1630123617" sldId="274"/>
        </pc:sldMkLst>
        <pc:spChg chg="mod">
          <ac:chgData name="Potter Becky (ext) GBJH" userId="1bc1adfe-364b-4c2a-9f3a-3233b73b2609" providerId="ADAL" clId="{3705B23C-6472-4D42-AF24-94DE56BA5495}" dt="2023-11-16T09:21:09.933" v="1604"/>
          <ac:spMkLst>
            <pc:docMk/>
            <pc:sldMk cId="1630123617" sldId="274"/>
            <ac:spMk id="4" creationId="{8DA56319-AADE-D741-AA33-1311B7CA8C0C}"/>
          </ac:spMkLst>
        </pc:spChg>
        <pc:spChg chg="mod">
          <ac:chgData name="Potter Becky (ext) GBJH" userId="1bc1adfe-364b-4c2a-9f3a-3233b73b2609" providerId="ADAL" clId="{3705B23C-6472-4D42-AF24-94DE56BA5495}" dt="2023-11-21T15:25:30.053" v="13639" actId="113"/>
          <ac:spMkLst>
            <pc:docMk/>
            <pc:sldMk cId="1630123617" sldId="274"/>
            <ac:spMk id="5" creationId="{28684E62-A9F8-4E7A-AB01-78893062A1B4}"/>
          </ac:spMkLst>
        </pc:spChg>
        <pc:picChg chg="add mod">
          <ac:chgData name="Potter Becky (ext) GBJH" userId="1bc1adfe-364b-4c2a-9f3a-3233b73b2609" providerId="ADAL" clId="{3705B23C-6472-4D42-AF24-94DE56BA5495}" dt="2023-11-16T09:20:31.828" v="1599"/>
          <ac:picMkLst>
            <pc:docMk/>
            <pc:sldMk cId="1630123617" sldId="274"/>
            <ac:picMk id="2" creationId="{40154671-8DD2-2BFC-1807-89A668C69CF3}"/>
          </ac:picMkLst>
        </pc:picChg>
      </pc:sldChg>
      <pc:sldChg chg="addSp modSp mod setBg">
        <pc:chgData name="Potter Becky (ext) GBJH" userId="1bc1adfe-364b-4c2a-9f3a-3233b73b2609" providerId="ADAL" clId="{3705B23C-6472-4D42-AF24-94DE56BA5495}" dt="2023-11-21T15:32:07.187" v="13705" actId="255"/>
        <pc:sldMkLst>
          <pc:docMk/>
          <pc:sldMk cId="3410008520" sldId="275"/>
        </pc:sldMkLst>
        <pc:spChg chg="mod">
          <ac:chgData name="Potter Becky (ext) GBJH" userId="1bc1adfe-364b-4c2a-9f3a-3233b73b2609" providerId="ADAL" clId="{3705B23C-6472-4D42-AF24-94DE56BA5495}" dt="2023-11-21T15:32:07.187" v="13705" actId="255"/>
          <ac:spMkLst>
            <pc:docMk/>
            <pc:sldMk cId="3410008520" sldId="275"/>
            <ac:spMk id="5" creationId="{28684E62-A9F8-4E7A-AB01-78893062A1B4}"/>
          </ac:spMkLst>
        </pc:spChg>
        <pc:spChg chg="mod">
          <ac:chgData name="Potter Becky (ext) GBJH" userId="1bc1adfe-364b-4c2a-9f3a-3233b73b2609" providerId="ADAL" clId="{3705B23C-6472-4D42-AF24-94DE56BA5495}" dt="2023-11-16T09:21:09.933" v="1604"/>
          <ac:spMkLst>
            <pc:docMk/>
            <pc:sldMk cId="3410008520" sldId="275"/>
            <ac:spMk id="6" creationId="{E7525D5A-386D-C541-9D42-BBDEA82289E4}"/>
          </ac:spMkLst>
        </pc:spChg>
        <pc:picChg chg="add mod">
          <ac:chgData name="Potter Becky (ext) GBJH" userId="1bc1adfe-364b-4c2a-9f3a-3233b73b2609" providerId="ADAL" clId="{3705B23C-6472-4D42-AF24-94DE56BA5495}" dt="2023-11-16T09:20:32.788" v="1600"/>
          <ac:picMkLst>
            <pc:docMk/>
            <pc:sldMk cId="3410008520" sldId="275"/>
            <ac:picMk id="2" creationId="{16CA213F-15AC-A451-35A7-3EDCA03910C0}"/>
          </ac:picMkLst>
        </pc:picChg>
      </pc:sldChg>
      <pc:sldChg chg="addSp delSp modSp mod setBg">
        <pc:chgData name="Potter Becky (ext) GBJH" userId="1bc1adfe-364b-4c2a-9f3a-3233b73b2609" providerId="ADAL" clId="{3705B23C-6472-4D42-AF24-94DE56BA5495}" dt="2023-11-17T13:57:24.864" v="5017" actId="1076"/>
        <pc:sldMkLst>
          <pc:docMk/>
          <pc:sldMk cId="148114319" sldId="276"/>
        </pc:sldMkLst>
        <pc:spChg chg="mod">
          <ac:chgData name="Potter Becky (ext) GBJH" userId="1bc1adfe-364b-4c2a-9f3a-3233b73b2609" providerId="ADAL" clId="{3705B23C-6472-4D42-AF24-94DE56BA5495}" dt="2023-11-16T09:21:09.933" v="1604"/>
          <ac:spMkLst>
            <pc:docMk/>
            <pc:sldMk cId="148114319" sldId="276"/>
            <ac:spMk id="4" creationId="{9ADB26FF-76AA-124F-92D8-C93C45D216A8}"/>
          </ac:spMkLst>
        </pc:spChg>
        <pc:spChg chg="mod">
          <ac:chgData name="Potter Becky (ext) GBJH" userId="1bc1adfe-364b-4c2a-9f3a-3233b73b2609" providerId="ADAL" clId="{3705B23C-6472-4D42-AF24-94DE56BA5495}" dt="2023-11-17T13:52:41.733" v="4982" actId="20577"/>
          <ac:spMkLst>
            <pc:docMk/>
            <pc:sldMk cId="148114319" sldId="276"/>
            <ac:spMk id="5" creationId="{1B07C49E-AFFC-EC46-8930-E4D428F5F943}"/>
          </ac:spMkLst>
        </pc:spChg>
        <pc:spChg chg="add mod">
          <ac:chgData name="Potter Becky (ext) GBJH" userId="1bc1adfe-364b-4c2a-9f3a-3233b73b2609" providerId="ADAL" clId="{3705B23C-6472-4D42-AF24-94DE56BA5495}" dt="2023-11-17T09:05:38.926" v="2519" actId="1076"/>
          <ac:spMkLst>
            <pc:docMk/>
            <pc:sldMk cId="148114319" sldId="276"/>
            <ac:spMk id="6" creationId="{31FBABFF-2505-FBF3-8BA5-B1087F97C53C}"/>
          </ac:spMkLst>
        </pc:spChg>
        <pc:spChg chg="add del">
          <ac:chgData name="Potter Becky (ext) GBJH" userId="1bc1adfe-364b-4c2a-9f3a-3233b73b2609" providerId="ADAL" clId="{3705B23C-6472-4D42-AF24-94DE56BA5495}" dt="2023-11-17T13:29:32.403" v="4517"/>
          <ac:spMkLst>
            <pc:docMk/>
            <pc:sldMk cId="148114319" sldId="276"/>
            <ac:spMk id="7" creationId="{58A79F6D-76FF-152E-C7A5-970E7BB0AF34}"/>
          </ac:spMkLst>
        </pc:spChg>
        <pc:spChg chg="add mod">
          <ac:chgData name="Potter Becky (ext) GBJH" userId="1bc1adfe-364b-4c2a-9f3a-3233b73b2609" providerId="ADAL" clId="{3705B23C-6472-4D42-AF24-94DE56BA5495}" dt="2023-11-17T13:53:09.304" v="4994" actId="1076"/>
          <ac:spMkLst>
            <pc:docMk/>
            <pc:sldMk cId="148114319" sldId="276"/>
            <ac:spMk id="10" creationId="{2AC16240-9B20-A13D-7F45-C243CCB49241}"/>
          </ac:spMkLst>
        </pc:spChg>
        <pc:spChg chg="add mod">
          <ac:chgData name="Potter Becky (ext) GBJH" userId="1bc1adfe-364b-4c2a-9f3a-3233b73b2609" providerId="ADAL" clId="{3705B23C-6472-4D42-AF24-94DE56BA5495}" dt="2023-11-17T13:53:35.747" v="4996" actId="207"/>
          <ac:spMkLst>
            <pc:docMk/>
            <pc:sldMk cId="148114319" sldId="276"/>
            <ac:spMk id="11" creationId="{8C0F18A3-D690-F129-109A-CCB326BFC10A}"/>
          </ac:spMkLst>
        </pc:spChg>
        <pc:spChg chg="add mod">
          <ac:chgData name="Potter Becky (ext) GBJH" userId="1bc1adfe-364b-4c2a-9f3a-3233b73b2609" providerId="ADAL" clId="{3705B23C-6472-4D42-AF24-94DE56BA5495}" dt="2023-11-17T13:57:24.864" v="5017" actId="1076"/>
          <ac:spMkLst>
            <pc:docMk/>
            <pc:sldMk cId="148114319" sldId="276"/>
            <ac:spMk id="18" creationId="{E9987FBC-90F2-DAB9-182E-245A2B868D32}"/>
          </ac:spMkLst>
        </pc:spChg>
        <pc:picChg chg="add mod">
          <ac:chgData name="Potter Becky (ext) GBJH" userId="1bc1adfe-364b-4c2a-9f3a-3233b73b2609" providerId="ADAL" clId="{3705B23C-6472-4D42-AF24-94DE56BA5495}" dt="2023-11-16T09:19:56.814" v="1567"/>
          <ac:picMkLst>
            <pc:docMk/>
            <pc:sldMk cId="148114319" sldId="276"/>
            <ac:picMk id="2" creationId="{902ED74D-4F87-E902-E4CD-01FA7020E9FB}"/>
          </ac:picMkLst>
        </pc:picChg>
        <pc:picChg chg="add mod">
          <ac:chgData name="Potter Becky (ext) GBJH" userId="1bc1adfe-364b-4c2a-9f3a-3233b73b2609" providerId="ADAL" clId="{3705B23C-6472-4D42-AF24-94DE56BA5495}" dt="2023-11-17T13:41:28.626" v="4814" actId="14100"/>
          <ac:picMkLst>
            <pc:docMk/>
            <pc:sldMk cId="148114319" sldId="276"/>
            <ac:picMk id="9" creationId="{DBC21DA5-F273-CFE0-A098-2C5B5F447F09}"/>
          </ac:picMkLst>
        </pc:picChg>
        <pc:picChg chg="add mod">
          <ac:chgData name="Potter Becky (ext) GBJH" userId="1bc1adfe-364b-4c2a-9f3a-3233b73b2609" providerId="ADAL" clId="{3705B23C-6472-4D42-AF24-94DE56BA5495}" dt="2023-11-17T13:54:14.321" v="4999" actId="1076"/>
          <ac:picMkLst>
            <pc:docMk/>
            <pc:sldMk cId="148114319" sldId="276"/>
            <ac:picMk id="13" creationId="{6611BE51-C7E8-D28C-6726-F28D5963A1C7}"/>
          </ac:picMkLst>
        </pc:picChg>
        <pc:picChg chg="add mod">
          <ac:chgData name="Potter Becky (ext) GBJH" userId="1bc1adfe-364b-4c2a-9f3a-3233b73b2609" providerId="ADAL" clId="{3705B23C-6472-4D42-AF24-94DE56BA5495}" dt="2023-11-17T13:54:53.809" v="5003" actId="1076"/>
          <ac:picMkLst>
            <pc:docMk/>
            <pc:sldMk cId="148114319" sldId="276"/>
            <ac:picMk id="15" creationId="{57889CFE-5197-2154-6F42-00E1724EF8AF}"/>
          </ac:picMkLst>
        </pc:picChg>
        <pc:picChg chg="add mod">
          <ac:chgData name="Potter Becky (ext) GBJH" userId="1bc1adfe-364b-4c2a-9f3a-3233b73b2609" providerId="ADAL" clId="{3705B23C-6472-4D42-AF24-94DE56BA5495}" dt="2023-11-17T13:55:39.584" v="5007" actId="1076"/>
          <ac:picMkLst>
            <pc:docMk/>
            <pc:sldMk cId="148114319" sldId="276"/>
            <ac:picMk id="17" creationId="{8BBCE3D7-E52F-58E5-D6F6-D6886E9FB11C}"/>
          </ac:picMkLst>
        </pc:picChg>
      </pc:sldChg>
      <pc:sldChg chg="addSp modSp setBg">
        <pc:chgData name="Potter Becky (ext) GBJH" userId="1bc1adfe-364b-4c2a-9f3a-3233b73b2609" providerId="ADAL" clId="{3705B23C-6472-4D42-AF24-94DE56BA5495}" dt="2023-11-16T09:21:09.933" v="1604"/>
        <pc:sldMkLst>
          <pc:docMk/>
          <pc:sldMk cId="321008965" sldId="277"/>
        </pc:sldMkLst>
        <pc:spChg chg="mod">
          <ac:chgData name="Potter Becky (ext) GBJH" userId="1bc1adfe-364b-4c2a-9f3a-3233b73b2609" providerId="ADAL" clId="{3705B23C-6472-4D42-AF24-94DE56BA5495}" dt="2023-11-16T09:21:09.933" v="1604"/>
          <ac:spMkLst>
            <pc:docMk/>
            <pc:sldMk cId="321008965" sldId="277"/>
            <ac:spMk id="4" creationId="{3D45C363-925C-9E48-86B0-27D7D36E50D6}"/>
          </ac:spMkLst>
        </pc:spChg>
        <pc:picChg chg="add mod">
          <ac:chgData name="Potter Becky (ext) GBJH" userId="1bc1adfe-364b-4c2a-9f3a-3233b73b2609" providerId="ADAL" clId="{3705B23C-6472-4D42-AF24-94DE56BA5495}" dt="2023-11-16T09:19:59.717" v="1570"/>
          <ac:picMkLst>
            <pc:docMk/>
            <pc:sldMk cId="321008965" sldId="277"/>
            <ac:picMk id="2" creationId="{33439F52-ABDC-D262-FB92-995C5348EB85}"/>
          </ac:picMkLst>
        </pc:picChg>
      </pc:sldChg>
      <pc:sldChg chg="addSp modSp setBg">
        <pc:chgData name="Potter Becky (ext) GBJH" userId="1bc1adfe-364b-4c2a-9f3a-3233b73b2609" providerId="ADAL" clId="{3705B23C-6472-4D42-AF24-94DE56BA5495}" dt="2023-11-16T09:20:01.054" v="1571"/>
        <pc:sldMkLst>
          <pc:docMk/>
          <pc:sldMk cId="178270660" sldId="284"/>
        </pc:sldMkLst>
        <pc:picChg chg="add mod">
          <ac:chgData name="Potter Becky (ext) GBJH" userId="1bc1adfe-364b-4c2a-9f3a-3233b73b2609" providerId="ADAL" clId="{3705B23C-6472-4D42-AF24-94DE56BA5495}" dt="2023-11-16T09:20:01.054" v="1571"/>
          <ac:picMkLst>
            <pc:docMk/>
            <pc:sldMk cId="178270660" sldId="284"/>
            <ac:picMk id="3" creationId="{89CBF05A-0071-388F-7469-E31448B35EEC}"/>
          </ac:picMkLst>
        </pc:picChg>
      </pc:sldChg>
      <pc:sldChg chg="addSp modSp setBg">
        <pc:chgData name="Potter Becky (ext) GBJH" userId="1bc1adfe-364b-4c2a-9f3a-3233b73b2609" providerId="ADAL" clId="{3705B23C-6472-4D42-AF24-94DE56BA5495}" dt="2023-11-16T09:20:28.967" v="1596"/>
        <pc:sldMkLst>
          <pc:docMk/>
          <pc:sldMk cId="1290394134" sldId="288"/>
        </pc:sldMkLst>
        <pc:picChg chg="add mod">
          <ac:chgData name="Potter Becky (ext) GBJH" userId="1bc1adfe-364b-4c2a-9f3a-3233b73b2609" providerId="ADAL" clId="{3705B23C-6472-4D42-AF24-94DE56BA5495}" dt="2023-11-16T09:20:28.967" v="1596"/>
          <ac:picMkLst>
            <pc:docMk/>
            <pc:sldMk cId="1290394134" sldId="288"/>
            <ac:picMk id="3" creationId="{6E4B75DE-ECBE-77BD-5DC5-B86C7C4FA01E}"/>
          </ac:picMkLst>
        </pc:picChg>
      </pc:sldChg>
      <pc:sldChg chg="addSp delSp modSp mod setBg">
        <pc:chgData name="Potter Becky (ext) GBJH" userId="1bc1adfe-364b-4c2a-9f3a-3233b73b2609" providerId="ADAL" clId="{3705B23C-6472-4D42-AF24-94DE56BA5495}" dt="2023-11-21T14:48:24.603" v="12995" actId="14100"/>
        <pc:sldMkLst>
          <pc:docMk/>
          <pc:sldMk cId="2459446073" sldId="289"/>
        </pc:sldMkLst>
        <pc:spChg chg="mod">
          <ac:chgData name="Potter Becky (ext) GBJH" userId="1bc1adfe-364b-4c2a-9f3a-3233b73b2609" providerId="ADAL" clId="{3705B23C-6472-4D42-AF24-94DE56BA5495}" dt="2023-11-16T09:21:09.933" v="1604"/>
          <ac:spMkLst>
            <pc:docMk/>
            <pc:sldMk cId="2459446073" sldId="289"/>
            <ac:spMk id="4" creationId="{336C985E-BCEF-DD49-BB47-C4649A79F0D8}"/>
          </ac:spMkLst>
        </pc:spChg>
        <pc:spChg chg="del mod">
          <ac:chgData name="Potter Becky (ext) GBJH" userId="1bc1adfe-364b-4c2a-9f3a-3233b73b2609" providerId="ADAL" clId="{3705B23C-6472-4D42-AF24-94DE56BA5495}" dt="2023-11-21T14:45:19.198" v="12857" actId="478"/>
          <ac:spMkLst>
            <pc:docMk/>
            <pc:sldMk cId="2459446073" sldId="289"/>
            <ac:spMk id="5" creationId="{1B07C49E-AFFC-EC46-8930-E4D428F5F943}"/>
          </ac:spMkLst>
        </pc:spChg>
        <pc:spChg chg="add mod">
          <ac:chgData name="Potter Becky (ext) GBJH" userId="1bc1adfe-364b-4c2a-9f3a-3233b73b2609" providerId="ADAL" clId="{3705B23C-6472-4D42-AF24-94DE56BA5495}" dt="2023-11-21T14:48:24.603" v="12995" actId="14100"/>
          <ac:spMkLst>
            <pc:docMk/>
            <pc:sldMk cId="2459446073" sldId="289"/>
            <ac:spMk id="12" creationId="{F191DA55-79F1-203D-B7B4-B64A129E8AE6}"/>
          </ac:spMkLst>
        </pc:spChg>
        <pc:picChg chg="add mod">
          <ac:chgData name="Potter Becky (ext) GBJH" userId="1bc1adfe-364b-4c2a-9f3a-3233b73b2609" providerId="ADAL" clId="{3705B23C-6472-4D42-AF24-94DE56BA5495}" dt="2023-11-21T14:48:16.619" v="12994" actId="1076"/>
          <ac:picMkLst>
            <pc:docMk/>
            <pc:sldMk cId="2459446073" sldId="289"/>
            <ac:picMk id="2" creationId="{E00B6E7B-97EE-7918-0CC8-FB3FA69FEEDF}"/>
          </ac:picMkLst>
        </pc:picChg>
        <pc:picChg chg="add mod">
          <ac:chgData name="Potter Becky (ext) GBJH" userId="1bc1adfe-364b-4c2a-9f3a-3233b73b2609" providerId="ADAL" clId="{3705B23C-6472-4D42-AF24-94DE56BA5495}" dt="2023-11-21T14:46:12.603" v="12870" actId="692"/>
          <ac:picMkLst>
            <pc:docMk/>
            <pc:sldMk cId="2459446073" sldId="289"/>
            <ac:picMk id="6" creationId="{9391FA43-FE1F-C7CF-1921-45E55163FCB2}"/>
          </ac:picMkLst>
        </pc:picChg>
        <pc:picChg chg="add mod">
          <ac:chgData name="Potter Becky (ext) GBJH" userId="1bc1adfe-364b-4c2a-9f3a-3233b73b2609" providerId="ADAL" clId="{3705B23C-6472-4D42-AF24-94DE56BA5495}" dt="2023-11-21T14:45:48.999" v="12867" actId="692"/>
          <ac:picMkLst>
            <pc:docMk/>
            <pc:sldMk cId="2459446073" sldId="289"/>
            <ac:picMk id="7" creationId="{87076372-823B-5254-7722-8565664D995D}"/>
          </ac:picMkLst>
        </pc:picChg>
        <pc:picChg chg="add mod">
          <ac:chgData name="Potter Becky (ext) GBJH" userId="1bc1adfe-364b-4c2a-9f3a-3233b73b2609" providerId="ADAL" clId="{3705B23C-6472-4D42-AF24-94DE56BA5495}" dt="2023-11-21T14:46:19.862" v="12872" actId="692"/>
          <ac:picMkLst>
            <pc:docMk/>
            <pc:sldMk cId="2459446073" sldId="289"/>
            <ac:picMk id="8" creationId="{602ACDD0-F345-EA24-6389-2F344F85D676}"/>
          </ac:picMkLst>
        </pc:picChg>
        <pc:picChg chg="add mod">
          <ac:chgData name="Potter Becky (ext) GBJH" userId="1bc1adfe-364b-4c2a-9f3a-3233b73b2609" providerId="ADAL" clId="{3705B23C-6472-4D42-AF24-94DE56BA5495}" dt="2023-11-21T14:48:13.539" v="12993" actId="1076"/>
          <ac:picMkLst>
            <pc:docMk/>
            <pc:sldMk cId="2459446073" sldId="289"/>
            <ac:picMk id="14" creationId="{E91E5505-356F-8C03-B90C-0144DEA3330E}"/>
          </ac:picMkLst>
        </pc:picChg>
        <pc:cxnChg chg="add mod">
          <ac:chgData name="Potter Becky (ext) GBJH" userId="1bc1adfe-364b-4c2a-9f3a-3233b73b2609" providerId="ADAL" clId="{3705B23C-6472-4D42-AF24-94DE56BA5495}" dt="2023-11-21T14:46:08.349" v="12869" actId="692"/>
          <ac:cxnSpMkLst>
            <pc:docMk/>
            <pc:sldMk cId="2459446073" sldId="289"/>
            <ac:cxnSpMk id="11" creationId="{D47D81A2-2A22-04F8-579B-11B1EFDC2A09}"/>
          </ac:cxnSpMkLst>
        </pc:cxnChg>
      </pc:sldChg>
      <pc:sldChg chg="addSp delSp modSp mod setBg">
        <pc:chgData name="Potter Becky (ext) GBJH" userId="1bc1adfe-364b-4c2a-9f3a-3233b73b2609" providerId="ADAL" clId="{3705B23C-6472-4D42-AF24-94DE56BA5495}" dt="2023-11-21T15:09:50.263" v="13396" actId="3626"/>
        <pc:sldMkLst>
          <pc:docMk/>
          <pc:sldMk cId="1813711241" sldId="293"/>
        </pc:sldMkLst>
        <pc:spChg chg="mod">
          <ac:chgData name="Potter Becky (ext) GBJH" userId="1bc1adfe-364b-4c2a-9f3a-3233b73b2609" providerId="ADAL" clId="{3705B23C-6472-4D42-AF24-94DE56BA5495}" dt="2023-11-20T10:00:56.531" v="5467" actId="1076"/>
          <ac:spMkLst>
            <pc:docMk/>
            <pc:sldMk cId="1813711241" sldId="293"/>
            <ac:spMk id="3" creationId="{FC857EDD-A3A7-434D-B8D5-401E872498DA}"/>
          </ac:spMkLst>
        </pc:spChg>
        <pc:spChg chg="mod">
          <ac:chgData name="Potter Becky (ext) GBJH" userId="1bc1adfe-364b-4c2a-9f3a-3233b73b2609" providerId="ADAL" clId="{3705B23C-6472-4D42-AF24-94DE56BA5495}" dt="2023-11-16T09:21:09.933" v="1604"/>
          <ac:spMkLst>
            <pc:docMk/>
            <pc:sldMk cId="1813711241" sldId="293"/>
            <ac:spMk id="4" creationId="{8F1B08F2-C4AD-A440-BB78-A0625E28887A}"/>
          </ac:spMkLst>
        </pc:spChg>
        <pc:spChg chg="del mod">
          <ac:chgData name="Potter Becky (ext) GBJH" userId="1bc1adfe-364b-4c2a-9f3a-3233b73b2609" providerId="ADAL" clId="{3705B23C-6472-4D42-AF24-94DE56BA5495}" dt="2023-11-20T09:55:34.886" v="5428" actId="478"/>
          <ac:spMkLst>
            <pc:docMk/>
            <pc:sldMk cId="1813711241" sldId="293"/>
            <ac:spMk id="5" creationId="{1B07C49E-AFFC-EC46-8930-E4D428F5F943}"/>
          </ac:spMkLst>
        </pc:spChg>
        <pc:spChg chg="add mod">
          <ac:chgData name="Potter Becky (ext) GBJH" userId="1bc1adfe-364b-4c2a-9f3a-3233b73b2609" providerId="ADAL" clId="{3705B23C-6472-4D42-AF24-94DE56BA5495}" dt="2023-11-21T15:09:50.263" v="13396" actId="3626"/>
          <ac:spMkLst>
            <pc:docMk/>
            <pc:sldMk cId="1813711241" sldId="293"/>
            <ac:spMk id="6" creationId="{E6DBF7CA-0049-FD87-464C-1F90A7B0C049}"/>
          </ac:spMkLst>
        </pc:spChg>
        <pc:spChg chg="add mod">
          <ac:chgData name="Potter Becky (ext) GBJH" userId="1bc1adfe-364b-4c2a-9f3a-3233b73b2609" providerId="ADAL" clId="{3705B23C-6472-4D42-AF24-94DE56BA5495}" dt="2023-11-20T10:12:36.379" v="5510" actId="20577"/>
          <ac:spMkLst>
            <pc:docMk/>
            <pc:sldMk cId="1813711241" sldId="293"/>
            <ac:spMk id="7" creationId="{671D7712-F4C7-28E2-F021-0A1AC5AF4C50}"/>
          </ac:spMkLst>
        </pc:spChg>
        <pc:spChg chg="add mod">
          <ac:chgData name="Potter Becky (ext) GBJH" userId="1bc1adfe-364b-4c2a-9f3a-3233b73b2609" providerId="ADAL" clId="{3705B23C-6472-4D42-AF24-94DE56BA5495}" dt="2023-11-20T10:36:57.088" v="5884" actId="1076"/>
          <ac:spMkLst>
            <pc:docMk/>
            <pc:sldMk cId="1813711241" sldId="293"/>
            <ac:spMk id="24" creationId="{614A7675-BB78-B022-0FBC-8226F4625D32}"/>
          </ac:spMkLst>
        </pc:spChg>
        <pc:spChg chg="add mod">
          <ac:chgData name="Potter Becky (ext) GBJH" userId="1bc1adfe-364b-4c2a-9f3a-3233b73b2609" providerId="ADAL" clId="{3705B23C-6472-4D42-AF24-94DE56BA5495}" dt="2023-11-20T10:36:59.462" v="5885" actId="1076"/>
          <ac:spMkLst>
            <pc:docMk/>
            <pc:sldMk cId="1813711241" sldId="293"/>
            <ac:spMk id="25" creationId="{B3DB23D6-2A16-ACDF-D338-CB5E6937F83B}"/>
          </ac:spMkLst>
        </pc:spChg>
        <pc:spChg chg="add mod">
          <ac:chgData name="Potter Becky (ext) GBJH" userId="1bc1adfe-364b-4c2a-9f3a-3233b73b2609" providerId="ADAL" clId="{3705B23C-6472-4D42-AF24-94DE56BA5495}" dt="2023-11-20T10:37:24.829" v="5893" actId="1076"/>
          <ac:spMkLst>
            <pc:docMk/>
            <pc:sldMk cId="1813711241" sldId="293"/>
            <ac:spMk id="26" creationId="{5E90583D-699A-5448-5E41-CE906F4E888D}"/>
          </ac:spMkLst>
        </pc:spChg>
        <pc:spChg chg="add del mod">
          <ac:chgData name="Potter Becky (ext) GBJH" userId="1bc1adfe-364b-4c2a-9f3a-3233b73b2609" providerId="ADAL" clId="{3705B23C-6472-4D42-AF24-94DE56BA5495}" dt="2023-11-20T10:25:03.931" v="5616"/>
          <ac:spMkLst>
            <pc:docMk/>
            <pc:sldMk cId="1813711241" sldId="293"/>
            <ac:spMk id="27" creationId="{9AC5F442-CB9E-2758-11FA-CA37EFEF7358}"/>
          </ac:spMkLst>
        </pc:spChg>
        <pc:spChg chg="add mod">
          <ac:chgData name="Potter Becky (ext) GBJH" userId="1bc1adfe-364b-4c2a-9f3a-3233b73b2609" providerId="ADAL" clId="{3705B23C-6472-4D42-AF24-94DE56BA5495}" dt="2023-11-20T10:37:22.445" v="5892" actId="1076"/>
          <ac:spMkLst>
            <pc:docMk/>
            <pc:sldMk cId="1813711241" sldId="293"/>
            <ac:spMk id="28" creationId="{C9F43EC2-3CD8-3BB8-E7BB-C290CFCC1BF4}"/>
          </ac:spMkLst>
        </pc:spChg>
        <pc:spChg chg="add mod">
          <ac:chgData name="Potter Becky (ext) GBJH" userId="1bc1adfe-364b-4c2a-9f3a-3233b73b2609" providerId="ADAL" clId="{3705B23C-6472-4D42-AF24-94DE56BA5495}" dt="2023-11-20T10:38:30.749" v="5905" actId="1076"/>
          <ac:spMkLst>
            <pc:docMk/>
            <pc:sldMk cId="1813711241" sldId="293"/>
            <ac:spMk id="29" creationId="{3606271B-7FFD-1C91-040B-2C1F475AFE1E}"/>
          </ac:spMkLst>
        </pc:spChg>
        <pc:spChg chg="add mod">
          <ac:chgData name="Potter Becky (ext) GBJH" userId="1bc1adfe-364b-4c2a-9f3a-3233b73b2609" providerId="ADAL" clId="{3705B23C-6472-4D42-AF24-94DE56BA5495}" dt="2023-11-20T10:37:36.254" v="5896" actId="1076"/>
          <ac:spMkLst>
            <pc:docMk/>
            <pc:sldMk cId="1813711241" sldId="293"/>
            <ac:spMk id="30" creationId="{FA1A89CA-24A7-7D4C-32A5-811846EED132}"/>
          </ac:spMkLst>
        </pc:spChg>
        <pc:spChg chg="add mod">
          <ac:chgData name="Potter Becky (ext) GBJH" userId="1bc1adfe-364b-4c2a-9f3a-3233b73b2609" providerId="ADAL" clId="{3705B23C-6472-4D42-AF24-94DE56BA5495}" dt="2023-11-21T08:50:56.811" v="6600" actId="20577"/>
          <ac:spMkLst>
            <pc:docMk/>
            <pc:sldMk cId="1813711241" sldId="293"/>
            <ac:spMk id="31" creationId="{EE5C0967-C86F-206F-2046-89DA4EBE1F9D}"/>
          </ac:spMkLst>
        </pc:spChg>
        <pc:picChg chg="add mod">
          <ac:chgData name="Potter Becky (ext) GBJH" userId="1bc1adfe-364b-4c2a-9f3a-3233b73b2609" providerId="ADAL" clId="{3705B23C-6472-4D42-AF24-94DE56BA5495}" dt="2023-11-16T09:19:58.769" v="1569"/>
          <ac:picMkLst>
            <pc:docMk/>
            <pc:sldMk cId="1813711241" sldId="293"/>
            <ac:picMk id="2" creationId="{AB4B9BA6-FF67-39F9-74A6-4E55D4686F2D}"/>
          </ac:picMkLst>
        </pc:picChg>
        <pc:picChg chg="add mod ord">
          <ac:chgData name="Potter Becky (ext) GBJH" userId="1bc1adfe-364b-4c2a-9f3a-3233b73b2609" providerId="ADAL" clId="{3705B23C-6472-4D42-AF24-94DE56BA5495}" dt="2023-11-21T08:50:43.830" v="6588" actId="692"/>
          <ac:picMkLst>
            <pc:docMk/>
            <pc:sldMk cId="1813711241" sldId="293"/>
            <ac:picMk id="8" creationId="{328469B6-DD91-A33C-0419-2EC028BA0287}"/>
          </ac:picMkLst>
        </pc:picChg>
        <pc:picChg chg="add mod">
          <ac:chgData name="Potter Becky (ext) GBJH" userId="1bc1adfe-364b-4c2a-9f3a-3233b73b2609" providerId="ADAL" clId="{3705B23C-6472-4D42-AF24-94DE56BA5495}" dt="2023-11-20T10:22:45.128" v="5535" actId="1076"/>
          <ac:picMkLst>
            <pc:docMk/>
            <pc:sldMk cId="1813711241" sldId="293"/>
            <ac:picMk id="9" creationId="{6F41E3AE-79A2-8176-B715-EE4DB9FFEFF8}"/>
          </ac:picMkLst>
        </pc:picChg>
        <pc:picChg chg="add mod">
          <ac:chgData name="Potter Becky (ext) GBJH" userId="1bc1adfe-364b-4c2a-9f3a-3233b73b2609" providerId="ADAL" clId="{3705B23C-6472-4D42-AF24-94DE56BA5495}" dt="2023-11-20T10:19:13.857" v="5513" actId="692"/>
          <ac:picMkLst>
            <pc:docMk/>
            <pc:sldMk cId="1813711241" sldId="293"/>
            <ac:picMk id="11" creationId="{CBB43C67-B21E-47C7-49F7-965C17987CCC}"/>
          </ac:picMkLst>
        </pc:picChg>
        <pc:picChg chg="add mod">
          <ac:chgData name="Potter Becky (ext) GBJH" userId="1bc1adfe-364b-4c2a-9f3a-3233b73b2609" providerId="ADAL" clId="{3705B23C-6472-4D42-AF24-94DE56BA5495}" dt="2023-11-20T10:37:02.509" v="5886" actId="14100"/>
          <ac:picMkLst>
            <pc:docMk/>
            <pc:sldMk cId="1813711241" sldId="293"/>
            <ac:picMk id="13" creationId="{0D8E6A8B-0758-F515-7253-5D54945608A2}"/>
          </ac:picMkLst>
        </pc:picChg>
        <pc:picChg chg="add mod">
          <ac:chgData name="Potter Becky (ext) GBJH" userId="1bc1adfe-364b-4c2a-9f3a-3233b73b2609" providerId="ADAL" clId="{3705B23C-6472-4D42-AF24-94DE56BA5495}" dt="2023-11-20T10:37:11.798" v="5889" actId="1076"/>
          <ac:picMkLst>
            <pc:docMk/>
            <pc:sldMk cId="1813711241" sldId="293"/>
            <ac:picMk id="15" creationId="{A274750D-0A93-865A-663C-64E094565E1A}"/>
          </ac:picMkLst>
        </pc:picChg>
        <pc:picChg chg="add mod">
          <ac:chgData name="Potter Becky (ext) GBJH" userId="1bc1adfe-364b-4c2a-9f3a-3233b73b2609" providerId="ADAL" clId="{3705B23C-6472-4D42-AF24-94DE56BA5495}" dt="2023-11-20T10:37:08.159" v="5888" actId="1076"/>
          <ac:picMkLst>
            <pc:docMk/>
            <pc:sldMk cId="1813711241" sldId="293"/>
            <ac:picMk id="17" creationId="{061650F7-E852-E546-27E5-A9ED60A3A96C}"/>
          </ac:picMkLst>
        </pc:picChg>
        <pc:picChg chg="add mod">
          <ac:chgData name="Potter Becky (ext) GBJH" userId="1bc1adfe-364b-4c2a-9f3a-3233b73b2609" providerId="ADAL" clId="{3705B23C-6472-4D42-AF24-94DE56BA5495}" dt="2023-11-20T10:37:14.838" v="5890" actId="1076"/>
          <ac:picMkLst>
            <pc:docMk/>
            <pc:sldMk cId="1813711241" sldId="293"/>
            <ac:picMk id="19" creationId="{1A0755D7-8D7F-CA1F-5943-F174105BB320}"/>
          </ac:picMkLst>
        </pc:picChg>
        <pc:picChg chg="add mod">
          <ac:chgData name="Potter Becky (ext) GBJH" userId="1bc1adfe-364b-4c2a-9f3a-3233b73b2609" providerId="ADAL" clId="{3705B23C-6472-4D42-AF24-94DE56BA5495}" dt="2023-11-20T10:37:26.967" v="5894" actId="1076"/>
          <ac:picMkLst>
            <pc:docMk/>
            <pc:sldMk cId="1813711241" sldId="293"/>
            <ac:picMk id="21" creationId="{C1E49F5D-1EFE-6DE8-568B-5D4DD7B04495}"/>
          </ac:picMkLst>
        </pc:picChg>
        <pc:picChg chg="add del mod">
          <ac:chgData name="Potter Becky (ext) GBJH" userId="1bc1adfe-364b-4c2a-9f3a-3233b73b2609" providerId="ADAL" clId="{3705B23C-6472-4D42-AF24-94DE56BA5495}" dt="2023-11-21T08:50:02.715" v="6579" actId="478"/>
          <ac:picMkLst>
            <pc:docMk/>
            <pc:sldMk cId="1813711241" sldId="293"/>
            <ac:picMk id="23" creationId="{B75F0B6C-1D75-0016-5EC5-1011DD7B73EC}"/>
          </ac:picMkLst>
        </pc:picChg>
        <pc:picChg chg="add mod">
          <ac:chgData name="Potter Becky (ext) GBJH" userId="1bc1adfe-364b-4c2a-9f3a-3233b73b2609" providerId="ADAL" clId="{3705B23C-6472-4D42-AF24-94DE56BA5495}" dt="2023-11-21T08:50:31.363" v="6586" actId="1076"/>
          <ac:picMkLst>
            <pc:docMk/>
            <pc:sldMk cId="1813711241" sldId="293"/>
            <ac:picMk id="33" creationId="{846888FD-85EB-C3E7-69DC-10A066B4C720}"/>
          </ac:picMkLst>
        </pc:picChg>
      </pc:sldChg>
      <pc:sldChg chg="addSp modSp setBg">
        <pc:chgData name="Potter Becky (ext) GBJH" userId="1bc1adfe-364b-4c2a-9f3a-3233b73b2609" providerId="ADAL" clId="{3705B23C-6472-4D42-AF24-94DE56BA5495}" dt="2023-11-16T09:20:20.098" v="1588"/>
        <pc:sldMkLst>
          <pc:docMk/>
          <pc:sldMk cId="1023352497" sldId="294"/>
        </pc:sldMkLst>
        <pc:picChg chg="add mod">
          <ac:chgData name="Potter Becky (ext) GBJH" userId="1bc1adfe-364b-4c2a-9f3a-3233b73b2609" providerId="ADAL" clId="{3705B23C-6472-4D42-AF24-94DE56BA5495}" dt="2023-11-16T09:20:20.098" v="1588"/>
          <ac:picMkLst>
            <pc:docMk/>
            <pc:sldMk cId="1023352497" sldId="294"/>
            <ac:picMk id="2" creationId="{4D4C990D-54DA-4148-FD84-D16897927F69}"/>
          </ac:picMkLst>
        </pc:picChg>
      </pc:sldChg>
      <pc:sldChg chg="addSp modSp mod setBg">
        <pc:chgData name="Potter Becky (ext) GBJH" userId="1bc1adfe-364b-4c2a-9f3a-3233b73b2609" providerId="ADAL" clId="{3705B23C-6472-4D42-AF24-94DE56BA5495}" dt="2023-11-21T13:51:19.839" v="11386" actId="20577"/>
        <pc:sldMkLst>
          <pc:docMk/>
          <pc:sldMk cId="981671777" sldId="296"/>
        </pc:sldMkLst>
        <pc:spChg chg="mod">
          <ac:chgData name="Potter Becky (ext) GBJH" userId="1bc1adfe-364b-4c2a-9f3a-3233b73b2609" providerId="ADAL" clId="{3705B23C-6472-4D42-AF24-94DE56BA5495}" dt="2023-11-21T13:46:25.229" v="11144" actId="20577"/>
          <ac:spMkLst>
            <pc:docMk/>
            <pc:sldMk cId="981671777" sldId="296"/>
            <ac:spMk id="2" creationId="{54176327-8CC4-4356-8BBB-DC4965CE9857}"/>
          </ac:spMkLst>
        </pc:spChg>
        <pc:spChg chg="mod">
          <ac:chgData name="Potter Becky (ext) GBJH" userId="1bc1adfe-364b-4c2a-9f3a-3233b73b2609" providerId="ADAL" clId="{3705B23C-6472-4D42-AF24-94DE56BA5495}" dt="2023-11-16T09:21:09.933" v="1604"/>
          <ac:spMkLst>
            <pc:docMk/>
            <pc:sldMk cId="981671777" sldId="296"/>
            <ac:spMk id="3" creationId="{8C82F32A-22A5-0046-9FAC-5295E4FA5A12}"/>
          </ac:spMkLst>
        </pc:spChg>
        <pc:spChg chg="mod">
          <ac:chgData name="Potter Becky (ext) GBJH" userId="1bc1adfe-364b-4c2a-9f3a-3233b73b2609" providerId="ADAL" clId="{3705B23C-6472-4D42-AF24-94DE56BA5495}" dt="2023-11-21T13:51:19.839" v="11386" actId="20577"/>
          <ac:spMkLst>
            <pc:docMk/>
            <pc:sldMk cId="981671777" sldId="296"/>
            <ac:spMk id="5" creationId="{85D9F803-CDBC-C74C-AF1B-2B5937D1C241}"/>
          </ac:spMkLst>
        </pc:spChg>
        <pc:picChg chg="add mod">
          <ac:chgData name="Potter Becky (ext) GBJH" userId="1bc1adfe-364b-4c2a-9f3a-3233b73b2609" providerId="ADAL" clId="{3705B23C-6472-4D42-AF24-94DE56BA5495}" dt="2023-11-16T09:20:21.197" v="1589"/>
          <ac:picMkLst>
            <pc:docMk/>
            <pc:sldMk cId="981671777" sldId="296"/>
            <ac:picMk id="4" creationId="{2CAE9741-9367-D27C-1248-9B440B000F0D}"/>
          </ac:picMkLst>
        </pc:picChg>
        <pc:picChg chg="add mod">
          <ac:chgData name="Potter Becky (ext) GBJH" userId="1bc1adfe-364b-4c2a-9f3a-3233b73b2609" providerId="ADAL" clId="{3705B23C-6472-4D42-AF24-94DE56BA5495}" dt="2023-11-21T13:49:01.025" v="11334" actId="1076"/>
          <ac:picMkLst>
            <pc:docMk/>
            <pc:sldMk cId="981671777" sldId="296"/>
            <ac:picMk id="7" creationId="{5D22DF29-AF6C-23A0-6FDE-3BF6D0B5E81F}"/>
          </ac:picMkLst>
        </pc:picChg>
      </pc:sldChg>
      <pc:sldChg chg="del setBg">
        <pc:chgData name="Potter Becky (ext) GBJH" userId="1bc1adfe-364b-4c2a-9f3a-3233b73b2609" providerId="ADAL" clId="{3705B23C-6472-4D42-AF24-94DE56BA5495}" dt="2023-11-16T09:07:56.192" v="1345" actId="2696"/>
        <pc:sldMkLst>
          <pc:docMk/>
          <pc:sldMk cId="3093198887" sldId="298"/>
        </pc:sldMkLst>
      </pc:sldChg>
      <pc:sldChg chg="addSp delSp modSp mod setBg">
        <pc:chgData name="Potter Becky (ext) GBJH" userId="1bc1adfe-364b-4c2a-9f3a-3233b73b2609" providerId="ADAL" clId="{3705B23C-6472-4D42-AF24-94DE56BA5495}" dt="2023-11-17T09:49:27.722" v="2885" actId="122"/>
        <pc:sldMkLst>
          <pc:docMk/>
          <pc:sldMk cId="280316088" sldId="299"/>
        </pc:sldMkLst>
        <pc:spChg chg="del mod">
          <ac:chgData name="Potter Becky (ext) GBJH" userId="1bc1adfe-364b-4c2a-9f3a-3233b73b2609" providerId="ADAL" clId="{3705B23C-6472-4D42-AF24-94DE56BA5495}" dt="2023-11-16T10:25:06.977" v="1733" actId="478"/>
          <ac:spMkLst>
            <pc:docMk/>
            <pc:sldMk cId="280316088" sldId="299"/>
            <ac:spMk id="3" creationId="{AB0AB2AC-B7E6-6849-9AE9-697369407F8F}"/>
          </ac:spMkLst>
        </pc:spChg>
        <pc:spChg chg="del mod">
          <ac:chgData name="Potter Becky (ext) GBJH" userId="1bc1adfe-364b-4c2a-9f3a-3233b73b2609" providerId="ADAL" clId="{3705B23C-6472-4D42-AF24-94DE56BA5495}" dt="2023-11-16T10:25:02.174" v="1732" actId="478"/>
          <ac:spMkLst>
            <pc:docMk/>
            <pc:sldMk cId="280316088" sldId="299"/>
            <ac:spMk id="5" creationId="{1B07C49E-AFFC-EC46-8930-E4D428F5F943}"/>
          </ac:spMkLst>
        </pc:spChg>
        <pc:spChg chg="mod">
          <ac:chgData name="Potter Becky (ext) GBJH" userId="1bc1adfe-364b-4c2a-9f3a-3233b73b2609" providerId="ADAL" clId="{3705B23C-6472-4D42-AF24-94DE56BA5495}" dt="2023-11-16T09:21:09.933" v="1604"/>
          <ac:spMkLst>
            <pc:docMk/>
            <pc:sldMk cId="280316088" sldId="299"/>
            <ac:spMk id="6" creationId="{772D0411-8FF8-C540-84AE-DBA0703D368C}"/>
          </ac:spMkLst>
        </pc:spChg>
        <pc:spChg chg="add mod">
          <ac:chgData name="Potter Becky (ext) GBJH" userId="1bc1adfe-364b-4c2a-9f3a-3233b73b2609" providerId="ADAL" clId="{3705B23C-6472-4D42-AF24-94DE56BA5495}" dt="2023-11-17T08:57:17.597" v="2486" actId="3626"/>
          <ac:spMkLst>
            <pc:docMk/>
            <pc:sldMk cId="280316088" sldId="299"/>
            <ac:spMk id="7" creationId="{697CFF0B-364A-910C-E8E1-3F6200D70B08}"/>
          </ac:spMkLst>
        </pc:spChg>
        <pc:spChg chg="add del mod">
          <ac:chgData name="Potter Becky (ext) GBJH" userId="1bc1adfe-364b-4c2a-9f3a-3233b73b2609" providerId="ADAL" clId="{3705B23C-6472-4D42-AF24-94DE56BA5495}" dt="2023-11-16T10:43:30.891" v="1847" actId="478"/>
          <ac:spMkLst>
            <pc:docMk/>
            <pc:sldMk cId="280316088" sldId="299"/>
            <ac:spMk id="24" creationId="{D3CBD42D-672D-686F-58A3-4A5260A5BF1F}"/>
          </ac:spMkLst>
        </pc:spChg>
        <pc:spChg chg="add del">
          <ac:chgData name="Potter Becky (ext) GBJH" userId="1bc1adfe-364b-4c2a-9f3a-3233b73b2609" providerId="ADAL" clId="{3705B23C-6472-4D42-AF24-94DE56BA5495}" dt="2023-11-16T10:43:21.318" v="1843"/>
          <ac:spMkLst>
            <pc:docMk/>
            <pc:sldMk cId="280316088" sldId="299"/>
            <ac:spMk id="25" creationId="{CEFD3BC9-7FBD-9406-5F94-11BB77B825C6}"/>
          </ac:spMkLst>
        </pc:spChg>
        <pc:spChg chg="add del mod">
          <ac:chgData name="Potter Becky (ext) GBJH" userId="1bc1adfe-364b-4c2a-9f3a-3233b73b2609" providerId="ADAL" clId="{3705B23C-6472-4D42-AF24-94DE56BA5495}" dt="2023-11-16T10:43:30.891" v="1847" actId="478"/>
          <ac:spMkLst>
            <pc:docMk/>
            <pc:sldMk cId="280316088" sldId="299"/>
            <ac:spMk id="26" creationId="{504F622A-32D5-0204-B910-CF6C5A0EA863}"/>
          </ac:spMkLst>
        </pc:spChg>
        <pc:spChg chg="add mod">
          <ac:chgData name="Potter Becky (ext) GBJH" userId="1bc1adfe-364b-4c2a-9f3a-3233b73b2609" providerId="ADAL" clId="{3705B23C-6472-4D42-AF24-94DE56BA5495}" dt="2023-11-17T09:49:16.691" v="2879" actId="122"/>
          <ac:spMkLst>
            <pc:docMk/>
            <pc:sldMk cId="280316088" sldId="299"/>
            <ac:spMk id="27" creationId="{AEF9E361-8D5D-A48E-9019-6BE5FFB135C0}"/>
          </ac:spMkLst>
        </pc:spChg>
        <pc:spChg chg="add mod">
          <ac:chgData name="Potter Becky (ext) GBJH" userId="1bc1adfe-364b-4c2a-9f3a-3233b73b2609" providerId="ADAL" clId="{3705B23C-6472-4D42-AF24-94DE56BA5495}" dt="2023-11-17T09:49:18.459" v="2880" actId="122"/>
          <ac:spMkLst>
            <pc:docMk/>
            <pc:sldMk cId="280316088" sldId="299"/>
            <ac:spMk id="28" creationId="{D0FF8E74-305F-44DA-972F-D8989CCF6FD7}"/>
          </ac:spMkLst>
        </pc:spChg>
        <pc:spChg chg="add del">
          <ac:chgData name="Potter Becky (ext) GBJH" userId="1bc1adfe-364b-4c2a-9f3a-3233b73b2609" providerId="ADAL" clId="{3705B23C-6472-4D42-AF24-94DE56BA5495}" dt="2023-11-16T10:45:51.965" v="1876"/>
          <ac:spMkLst>
            <pc:docMk/>
            <pc:sldMk cId="280316088" sldId="299"/>
            <ac:spMk id="29" creationId="{F2156C5E-9DFD-91CA-7762-7884C1BDBB2B}"/>
          </ac:spMkLst>
        </pc:spChg>
        <pc:spChg chg="add del">
          <ac:chgData name="Potter Becky (ext) GBJH" userId="1bc1adfe-364b-4c2a-9f3a-3233b73b2609" providerId="ADAL" clId="{3705B23C-6472-4D42-AF24-94DE56BA5495}" dt="2023-11-16T10:47:10.860" v="1932"/>
          <ac:spMkLst>
            <pc:docMk/>
            <pc:sldMk cId="280316088" sldId="299"/>
            <ac:spMk id="30" creationId="{B36A952B-D038-A872-A82D-F9001E8F8F28}"/>
          </ac:spMkLst>
        </pc:spChg>
        <pc:spChg chg="add del">
          <ac:chgData name="Potter Becky (ext) GBJH" userId="1bc1adfe-364b-4c2a-9f3a-3233b73b2609" providerId="ADAL" clId="{3705B23C-6472-4D42-AF24-94DE56BA5495}" dt="2023-11-16T10:47:14.030" v="1935" actId="22"/>
          <ac:spMkLst>
            <pc:docMk/>
            <pc:sldMk cId="280316088" sldId="299"/>
            <ac:spMk id="32" creationId="{53B4CF5C-79C6-02BF-AE40-EB6C667B5ED8}"/>
          </ac:spMkLst>
        </pc:spChg>
        <pc:spChg chg="add mod">
          <ac:chgData name="Potter Becky (ext) GBJH" userId="1bc1adfe-364b-4c2a-9f3a-3233b73b2609" providerId="ADAL" clId="{3705B23C-6472-4D42-AF24-94DE56BA5495}" dt="2023-11-17T09:49:20.881" v="2881" actId="122"/>
          <ac:spMkLst>
            <pc:docMk/>
            <pc:sldMk cId="280316088" sldId="299"/>
            <ac:spMk id="33" creationId="{822FBE70-5C50-E3FB-7213-8E7FFDAD86DA}"/>
          </ac:spMkLst>
        </pc:spChg>
        <pc:spChg chg="add mod">
          <ac:chgData name="Potter Becky (ext) GBJH" userId="1bc1adfe-364b-4c2a-9f3a-3233b73b2609" providerId="ADAL" clId="{3705B23C-6472-4D42-AF24-94DE56BA5495}" dt="2023-11-17T09:49:22.884" v="2882" actId="122"/>
          <ac:spMkLst>
            <pc:docMk/>
            <pc:sldMk cId="280316088" sldId="299"/>
            <ac:spMk id="34" creationId="{4D6ACFB5-419C-05A0-2411-72E5A9F588EF}"/>
          </ac:spMkLst>
        </pc:spChg>
        <pc:spChg chg="add del">
          <ac:chgData name="Potter Becky (ext) GBJH" userId="1bc1adfe-364b-4c2a-9f3a-3233b73b2609" providerId="ADAL" clId="{3705B23C-6472-4D42-AF24-94DE56BA5495}" dt="2023-11-16T10:49:46.077" v="2011"/>
          <ac:spMkLst>
            <pc:docMk/>
            <pc:sldMk cId="280316088" sldId="299"/>
            <ac:spMk id="35" creationId="{E45C2A00-A221-82DD-81D3-99A01DEE4D4C}"/>
          </ac:spMkLst>
        </pc:spChg>
        <pc:spChg chg="add mod">
          <ac:chgData name="Potter Becky (ext) GBJH" userId="1bc1adfe-364b-4c2a-9f3a-3233b73b2609" providerId="ADAL" clId="{3705B23C-6472-4D42-AF24-94DE56BA5495}" dt="2023-11-17T09:49:24.258" v="2883" actId="122"/>
          <ac:spMkLst>
            <pc:docMk/>
            <pc:sldMk cId="280316088" sldId="299"/>
            <ac:spMk id="36" creationId="{2BAFEA68-DA3E-47EE-B997-03E246A8C96D}"/>
          </ac:spMkLst>
        </pc:spChg>
        <pc:spChg chg="add del">
          <ac:chgData name="Potter Becky (ext) GBJH" userId="1bc1adfe-364b-4c2a-9f3a-3233b73b2609" providerId="ADAL" clId="{3705B23C-6472-4D42-AF24-94DE56BA5495}" dt="2023-11-16T10:55:20.250" v="2130"/>
          <ac:spMkLst>
            <pc:docMk/>
            <pc:sldMk cId="280316088" sldId="299"/>
            <ac:spMk id="37" creationId="{6079B91A-8BD9-EDBD-72C2-FA35A385E632}"/>
          </ac:spMkLst>
        </pc:spChg>
        <pc:spChg chg="add del">
          <ac:chgData name="Potter Becky (ext) GBJH" userId="1bc1adfe-364b-4c2a-9f3a-3233b73b2609" providerId="ADAL" clId="{3705B23C-6472-4D42-AF24-94DE56BA5495}" dt="2023-11-16T10:55:30.523" v="2136"/>
          <ac:spMkLst>
            <pc:docMk/>
            <pc:sldMk cId="280316088" sldId="299"/>
            <ac:spMk id="38" creationId="{B34DAA5E-B0C3-1DAD-BCB0-E2E3AB9E4018}"/>
          </ac:spMkLst>
        </pc:spChg>
        <pc:spChg chg="add del">
          <ac:chgData name="Potter Becky (ext) GBJH" userId="1bc1adfe-364b-4c2a-9f3a-3233b73b2609" providerId="ADAL" clId="{3705B23C-6472-4D42-AF24-94DE56BA5495}" dt="2023-11-16T10:56:38.324" v="2151"/>
          <ac:spMkLst>
            <pc:docMk/>
            <pc:sldMk cId="280316088" sldId="299"/>
            <ac:spMk id="39" creationId="{CBE7E6FA-511B-33EE-7D9A-6693DFB24113}"/>
          </ac:spMkLst>
        </pc:spChg>
        <pc:spChg chg="add mod">
          <ac:chgData name="Potter Becky (ext) GBJH" userId="1bc1adfe-364b-4c2a-9f3a-3233b73b2609" providerId="ADAL" clId="{3705B23C-6472-4D42-AF24-94DE56BA5495}" dt="2023-11-17T09:49:25.763" v="2884" actId="122"/>
          <ac:spMkLst>
            <pc:docMk/>
            <pc:sldMk cId="280316088" sldId="299"/>
            <ac:spMk id="40" creationId="{DD179EA4-E84C-4ADF-B98C-9A05CD697720}"/>
          </ac:spMkLst>
        </pc:spChg>
        <pc:spChg chg="add mod">
          <ac:chgData name="Potter Becky (ext) GBJH" userId="1bc1adfe-364b-4c2a-9f3a-3233b73b2609" providerId="ADAL" clId="{3705B23C-6472-4D42-AF24-94DE56BA5495}" dt="2023-11-17T09:49:27.722" v="2885" actId="122"/>
          <ac:spMkLst>
            <pc:docMk/>
            <pc:sldMk cId="280316088" sldId="299"/>
            <ac:spMk id="41" creationId="{410C675E-33D3-E149-9F38-E3712520D435}"/>
          </ac:spMkLst>
        </pc:spChg>
        <pc:picChg chg="add mod">
          <ac:chgData name="Potter Becky (ext) GBJH" userId="1bc1adfe-364b-4c2a-9f3a-3233b73b2609" providerId="ADAL" clId="{3705B23C-6472-4D42-AF24-94DE56BA5495}" dt="2023-11-16T11:20:50.350" v="2466" actId="1076"/>
          <ac:picMkLst>
            <pc:docMk/>
            <pc:sldMk cId="280316088" sldId="299"/>
            <ac:picMk id="2" creationId="{019BF396-3133-A6BA-AC89-C6BAD2380C4E}"/>
          </ac:picMkLst>
        </pc:picChg>
        <pc:picChg chg="add mod">
          <ac:chgData name="Potter Becky (ext) GBJH" userId="1bc1adfe-364b-4c2a-9f3a-3233b73b2609" providerId="ADAL" clId="{3705B23C-6472-4D42-AF24-94DE56BA5495}" dt="2023-11-16T10:30:20.172" v="1822" actId="1076"/>
          <ac:picMkLst>
            <pc:docMk/>
            <pc:sldMk cId="280316088" sldId="299"/>
            <ac:picMk id="9" creationId="{C97F2D45-FCDF-0608-B098-E55B382D0E66}"/>
          </ac:picMkLst>
        </pc:picChg>
        <pc:picChg chg="add mod">
          <ac:chgData name="Potter Becky (ext) GBJH" userId="1bc1adfe-364b-4c2a-9f3a-3233b73b2609" providerId="ADAL" clId="{3705B23C-6472-4D42-AF24-94DE56BA5495}" dt="2023-11-16T10:31:06.460" v="1834" actId="1076"/>
          <ac:picMkLst>
            <pc:docMk/>
            <pc:sldMk cId="280316088" sldId="299"/>
            <ac:picMk id="11" creationId="{53C22239-1BBD-C8D6-B9CB-AA82CF74F29E}"/>
          </ac:picMkLst>
        </pc:picChg>
        <pc:picChg chg="add mod">
          <ac:chgData name="Potter Becky (ext) GBJH" userId="1bc1adfe-364b-4c2a-9f3a-3233b73b2609" providerId="ADAL" clId="{3705B23C-6472-4D42-AF24-94DE56BA5495}" dt="2023-11-16T10:31:07.972" v="1835" actId="1076"/>
          <ac:picMkLst>
            <pc:docMk/>
            <pc:sldMk cId="280316088" sldId="299"/>
            <ac:picMk id="13" creationId="{33A5939E-5D0C-118F-C974-720189B0DEDD}"/>
          </ac:picMkLst>
        </pc:picChg>
        <pc:picChg chg="add mod">
          <ac:chgData name="Potter Becky (ext) GBJH" userId="1bc1adfe-364b-4c2a-9f3a-3233b73b2609" providerId="ADAL" clId="{3705B23C-6472-4D42-AF24-94DE56BA5495}" dt="2023-11-16T10:31:09.843" v="1836" actId="1076"/>
          <ac:picMkLst>
            <pc:docMk/>
            <pc:sldMk cId="280316088" sldId="299"/>
            <ac:picMk id="15" creationId="{CB55A7D3-B1A7-8501-DE7F-D7C9A25AA270}"/>
          </ac:picMkLst>
        </pc:picChg>
        <pc:picChg chg="add mod">
          <ac:chgData name="Potter Becky (ext) GBJH" userId="1bc1adfe-364b-4c2a-9f3a-3233b73b2609" providerId="ADAL" clId="{3705B23C-6472-4D42-AF24-94DE56BA5495}" dt="2023-11-16T11:05:29.921" v="2429" actId="1076"/>
          <ac:picMkLst>
            <pc:docMk/>
            <pc:sldMk cId="280316088" sldId="299"/>
            <ac:picMk id="17" creationId="{32DE94E8-F7EC-84FC-9E1F-734C5D51A235}"/>
          </ac:picMkLst>
        </pc:picChg>
        <pc:picChg chg="add mod">
          <ac:chgData name="Potter Becky (ext) GBJH" userId="1bc1adfe-364b-4c2a-9f3a-3233b73b2609" providerId="ADAL" clId="{3705B23C-6472-4D42-AF24-94DE56BA5495}" dt="2023-11-16T10:31:27.469" v="1840" actId="1076"/>
          <ac:picMkLst>
            <pc:docMk/>
            <pc:sldMk cId="280316088" sldId="299"/>
            <ac:picMk id="19" creationId="{00E97C1E-F866-791D-8184-0E30C1753942}"/>
          </ac:picMkLst>
        </pc:picChg>
        <pc:picChg chg="add mod">
          <ac:chgData name="Potter Becky (ext) GBJH" userId="1bc1adfe-364b-4c2a-9f3a-3233b73b2609" providerId="ADAL" clId="{3705B23C-6472-4D42-AF24-94DE56BA5495}" dt="2023-11-16T11:01:11.608" v="2403" actId="1076"/>
          <ac:picMkLst>
            <pc:docMk/>
            <pc:sldMk cId="280316088" sldId="299"/>
            <ac:picMk id="21" creationId="{D9798A79-6B29-404F-54FD-934B9D363E8C}"/>
          </ac:picMkLst>
        </pc:picChg>
        <pc:picChg chg="add del mod">
          <ac:chgData name="Potter Becky (ext) GBJH" userId="1bc1adfe-364b-4c2a-9f3a-3233b73b2609" providerId="ADAL" clId="{3705B23C-6472-4D42-AF24-94DE56BA5495}" dt="2023-11-16T10:30:01.401" v="1818" actId="478"/>
          <ac:picMkLst>
            <pc:docMk/>
            <pc:sldMk cId="280316088" sldId="299"/>
            <ac:picMk id="23" creationId="{CC4AF63A-1241-DFE8-E366-E25B575E154D}"/>
          </ac:picMkLst>
        </pc:picChg>
        <pc:cxnChg chg="add mod">
          <ac:chgData name="Potter Becky (ext) GBJH" userId="1bc1adfe-364b-4c2a-9f3a-3233b73b2609" providerId="ADAL" clId="{3705B23C-6472-4D42-AF24-94DE56BA5495}" dt="2023-11-16T11:03:47.478" v="2415" actId="13822"/>
          <ac:cxnSpMkLst>
            <pc:docMk/>
            <pc:sldMk cId="280316088" sldId="299"/>
            <ac:cxnSpMk id="43" creationId="{0B615F03-7A0B-11D1-9CDB-0C740FEB973F}"/>
          </ac:cxnSpMkLst>
        </pc:cxnChg>
        <pc:cxnChg chg="add mod">
          <ac:chgData name="Potter Becky (ext) GBJH" userId="1bc1adfe-364b-4c2a-9f3a-3233b73b2609" providerId="ADAL" clId="{3705B23C-6472-4D42-AF24-94DE56BA5495}" dt="2023-11-16T11:04:02.622" v="2417" actId="13822"/>
          <ac:cxnSpMkLst>
            <pc:docMk/>
            <pc:sldMk cId="280316088" sldId="299"/>
            <ac:cxnSpMk id="45" creationId="{88E601FA-0D04-9C52-99C7-F11E72311789}"/>
          </ac:cxnSpMkLst>
        </pc:cxnChg>
        <pc:cxnChg chg="add mod">
          <ac:chgData name="Potter Becky (ext) GBJH" userId="1bc1adfe-364b-4c2a-9f3a-3233b73b2609" providerId="ADAL" clId="{3705B23C-6472-4D42-AF24-94DE56BA5495}" dt="2023-11-16T11:04:21.516" v="2419" actId="13822"/>
          <ac:cxnSpMkLst>
            <pc:docMk/>
            <pc:sldMk cId="280316088" sldId="299"/>
            <ac:cxnSpMk id="47" creationId="{F00C532C-3497-540C-6BA7-1E541CAB4B94}"/>
          </ac:cxnSpMkLst>
        </pc:cxnChg>
        <pc:cxnChg chg="add del mod">
          <ac:chgData name="Potter Becky (ext) GBJH" userId="1bc1adfe-364b-4c2a-9f3a-3233b73b2609" providerId="ADAL" clId="{3705B23C-6472-4D42-AF24-94DE56BA5495}" dt="2023-11-16T11:05:01.337" v="2423" actId="11529"/>
          <ac:cxnSpMkLst>
            <pc:docMk/>
            <pc:sldMk cId="280316088" sldId="299"/>
            <ac:cxnSpMk id="49" creationId="{7C11C401-5C2D-2D01-08A2-6DFD850E5494}"/>
          </ac:cxnSpMkLst>
        </pc:cxnChg>
        <pc:cxnChg chg="add del mod">
          <ac:chgData name="Potter Becky (ext) GBJH" userId="1bc1adfe-364b-4c2a-9f3a-3233b73b2609" providerId="ADAL" clId="{3705B23C-6472-4D42-AF24-94DE56BA5495}" dt="2023-11-16T11:06:18.761" v="2434" actId="11529"/>
          <ac:cxnSpMkLst>
            <pc:docMk/>
            <pc:sldMk cId="280316088" sldId="299"/>
            <ac:cxnSpMk id="51" creationId="{CFA8CA0D-CDEF-55EC-90C9-66A6D40EFC7E}"/>
          </ac:cxnSpMkLst>
        </pc:cxnChg>
        <pc:cxnChg chg="add del mod">
          <ac:chgData name="Potter Becky (ext) GBJH" userId="1bc1adfe-364b-4c2a-9f3a-3233b73b2609" providerId="ADAL" clId="{3705B23C-6472-4D42-AF24-94DE56BA5495}" dt="2023-11-16T11:07:10.401" v="2439" actId="478"/>
          <ac:cxnSpMkLst>
            <pc:docMk/>
            <pc:sldMk cId="280316088" sldId="299"/>
            <ac:cxnSpMk id="53" creationId="{2C3CD9DE-351C-91A1-C45C-91B7E1358244}"/>
          </ac:cxnSpMkLst>
        </pc:cxnChg>
        <pc:cxnChg chg="add mod">
          <ac:chgData name="Potter Becky (ext) GBJH" userId="1bc1adfe-364b-4c2a-9f3a-3233b73b2609" providerId="ADAL" clId="{3705B23C-6472-4D42-AF24-94DE56BA5495}" dt="2023-11-16T11:07:27.549" v="2441" actId="13822"/>
          <ac:cxnSpMkLst>
            <pc:docMk/>
            <pc:sldMk cId="280316088" sldId="299"/>
            <ac:cxnSpMk id="55" creationId="{E7D51344-82DA-9F95-D436-5270114654AC}"/>
          </ac:cxnSpMkLst>
        </pc:cxnChg>
        <pc:cxnChg chg="add del mod">
          <ac:chgData name="Potter Becky (ext) GBJH" userId="1bc1adfe-364b-4c2a-9f3a-3233b73b2609" providerId="ADAL" clId="{3705B23C-6472-4D42-AF24-94DE56BA5495}" dt="2023-11-16T11:07:58.225" v="2445" actId="11529"/>
          <ac:cxnSpMkLst>
            <pc:docMk/>
            <pc:sldMk cId="280316088" sldId="299"/>
            <ac:cxnSpMk id="57" creationId="{27E91C10-1EE7-EDDA-964E-045A031D39C4}"/>
          </ac:cxnSpMkLst>
        </pc:cxnChg>
        <pc:cxnChg chg="add mod">
          <ac:chgData name="Potter Becky (ext) GBJH" userId="1bc1adfe-364b-4c2a-9f3a-3233b73b2609" providerId="ADAL" clId="{3705B23C-6472-4D42-AF24-94DE56BA5495}" dt="2023-11-16T11:08:50.288" v="2453" actId="14100"/>
          <ac:cxnSpMkLst>
            <pc:docMk/>
            <pc:sldMk cId="280316088" sldId="299"/>
            <ac:cxnSpMk id="59" creationId="{1844D788-60E5-96AB-D1C3-77B8F30FBF53}"/>
          </ac:cxnSpMkLst>
        </pc:cxnChg>
        <pc:cxnChg chg="add mod">
          <ac:chgData name="Potter Becky (ext) GBJH" userId="1bc1adfe-364b-4c2a-9f3a-3233b73b2609" providerId="ADAL" clId="{3705B23C-6472-4D42-AF24-94DE56BA5495}" dt="2023-11-16T11:10:02.984" v="2461" actId="14100"/>
          <ac:cxnSpMkLst>
            <pc:docMk/>
            <pc:sldMk cId="280316088" sldId="299"/>
            <ac:cxnSpMk id="65" creationId="{F32C4DBE-2CEA-FE2A-93EB-B527F3C0C749}"/>
          </ac:cxnSpMkLst>
        </pc:cxnChg>
        <pc:cxnChg chg="add mod">
          <ac:chgData name="Potter Becky (ext) GBJH" userId="1bc1adfe-364b-4c2a-9f3a-3233b73b2609" providerId="ADAL" clId="{3705B23C-6472-4D42-AF24-94DE56BA5495}" dt="2023-11-16T11:10:27.009" v="2464" actId="14100"/>
          <ac:cxnSpMkLst>
            <pc:docMk/>
            <pc:sldMk cId="280316088" sldId="299"/>
            <ac:cxnSpMk id="73" creationId="{EBAF438C-6B0C-06D0-FE4A-6A547A4ABF33}"/>
          </ac:cxnSpMkLst>
        </pc:cxnChg>
      </pc:sldChg>
      <pc:sldChg chg="addSp delSp modSp mod setBg">
        <pc:chgData name="Potter Becky (ext) GBJH" userId="1bc1adfe-364b-4c2a-9f3a-3233b73b2609" providerId="ADAL" clId="{3705B23C-6472-4D42-AF24-94DE56BA5495}" dt="2023-11-17T13:58:54.429" v="5022" actId="478"/>
        <pc:sldMkLst>
          <pc:docMk/>
          <pc:sldMk cId="1385553969" sldId="302"/>
        </pc:sldMkLst>
        <pc:spChg chg="del mod">
          <ac:chgData name="Potter Becky (ext) GBJH" userId="1bc1adfe-364b-4c2a-9f3a-3233b73b2609" providerId="ADAL" clId="{3705B23C-6472-4D42-AF24-94DE56BA5495}" dt="2023-11-17T09:18:39.720" v="2540" actId="478"/>
          <ac:spMkLst>
            <pc:docMk/>
            <pc:sldMk cId="1385553969" sldId="302"/>
            <ac:spMk id="2" creationId="{8B78C759-C687-440F-8CAE-D3071F1AB630}"/>
          </ac:spMkLst>
        </pc:spChg>
        <pc:spChg chg="del mod">
          <ac:chgData name="Potter Becky (ext) GBJH" userId="1bc1adfe-364b-4c2a-9f3a-3233b73b2609" providerId="ADAL" clId="{3705B23C-6472-4D42-AF24-94DE56BA5495}" dt="2023-11-17T09:18:43.225" v="2542" actId="478"/>
          <ac:spMkLst>
            <pc:docMk/>
            <pc:sldMk cId="1385553969" sldId="302"/>
            <ac:spMk id="3" creationId="{AB0AB2AC-B7E6-6849-9AE9-697369407F8F}"/>
          </ac:spMkLst>
        </pc:spChg>
        <pc:spChg chg="mod">
          <ac:chgData name="Potter Becky (ext) GBJH" userId="1bc1adfe-364b-4c2a-9f3a-3233b73b2609" providerId="ADAL" clId="{3705B23C-6472-4D42-AF24-94DE56BA5495}" dt="2023-11-16T09:21:09.933" v="1604"/>
          <ac:spMkLst>
            <pc:docMk/>
            <pc:sldMk cId="1385553969" sldId="302"/>
            <ac:spMk id="6" creationId="{772D0411-8FF8-C540-84AE-DBA0703D368C}"/>
          </ac:spMkLst>
        </pc:spChg>
        <pc:spChg chg="add mod">
          <ac:chgData name="Potter Becky (ext) GBJH" userId="1bc1adfe-364b-4c2a-9f3a-3233b73b2609" providerId="ADAL" clId="{3705B23C-6472-4D42-AF24-94DE56BA5495}" dt="2023-11-17T08:56:48.177" v="2485" actId="1076"/>
          <ac:spMkLst>
            <pc:docMk/>
            <pc:sldMk cId="1385553969" sldId="302"/>
            <ac:spMk id="7" creationId="{7E588342-6407-F554-F00D-CA3315185D64}"/>
          </ac:spMkLst>
        </pc:spChg>
        <pc:spChg chg="add mod">
          <ac:chgData name="Potter Becky (ext) GBJH" userId="1bc1adfe-364b-4c2a-9f3a-3233b73b2609" providerId="ADAL" clId="{3705B23C-6472-4D42-AF24-94DE56BA5495}" dt="2023-11-17T09:48:52.785" v="2877" actId="1076"/>
          <ac:spMkLst>
            <pc:docMk/>
            <pc:sldMk cId="1385553969" sldId="302"/>
            <ac:spMk id="23" creationId="{F22A0373-9460-3554-0A33-4984E68D4FA9}"/>
          </ac:spMkLst>
        </pc:spChg>
        <pc:spChg chg="add mod">
          <ac:chgData name="Potter Becky (ext) GBJH" userId="1bc1adfe-364b-4c2a-9f3a-3233b73b2609" providerId="ADAL" clId="{3705B23C-6472-4D42-AF24-94DE56BA5495}" dt="2023-11-17T09:48:48.658" v="2876" actId="1076"/>
          <ac:spMkLst>
            <pc:docMk/>
            <pc:sldMk cId="1385553969" sldId="302"/>
            <ac:spMk id="24" creationId="{3356DAC4-EAB7-AACE-F138-27AF2A5881FB}"/>
          </ac:spMkLst>
        </pc:spChg>
        <pc:spChg chg="add del mod">
          <ac:chgData name="Potter Becky (ext) GBJH" userId="1bc1adfe-364b-4c2a-9f3a-3233b73b2609" providerId="ADAL" clId="{3705B23C-6472-4D42-AF24-94DE56BA5495}" dt="2023-11-17T09:36:13.100" v="2787" actId="767"/>
          <ac:spMkLst>
            <pc:docMk/>
            <pc:sldMk cId="1385553969" sldId="302"/>
            <ac:spMk id="25" creationId="{E1B0960C-89D8-BC2C-269E-B76EC5AF9767}"/>
          </ac:spMkLst>
        </pc:spChg>
        <pc:spChg chg="add del">
          <ac:chgData name="Potter Becky (ext) GBJH" userId="1bc1adfe-364b-4c2a-9f3a-3233b73b2609" providerId="ADAL" clId="{3705B23C-6472-4D42-AF24-94DE56BA5495}" dt="2023-11-17T09:36:04.983" v="2786"/>
          <ac:spMkLst>
            <pc:docMk/>
            <pc:sldMk cId="1385553969" sldId="302"/>
            <ac:spMk id="26" creationId="{6A306836-E4C5-9B84-F598-44D72E74B0DB}"/>
          </ac:spMkLst>
        </pc:spChg>
        <pc:spChg chg="add mod">
          <ac:chgData name="Potter Becky (ext) GBJH" userId="1bc1adfe-364b-4c2a-9f3a-3233b73b2609" providerId="ADAL" clId="{3705B23C-6472-4D42-AF24-94DE56BA5495}" dt="2023-11-17T09:38:30.328" v="2811" actId="20577"/>
          <ac:spMkLst>
            <pc:docMk/>
            <pc:sldMk cId="1385553969" sldId="302"/>
            <ac:spMk id="27" creationId="{1EFCBD81-7DE2-A846-9DF8-D73E5E53CF6B}"/>
          </ac:spMkLst>
        </pc:spChg>
        <pc:spChg chg="add mod">
          <ac:chgData name="Potter Becky (ext) GBJH" userId="1bc1adfe-364b-4c2a-9f3a-3233b73b2609" providerId="ADAL" clId="{3705B23C-6472-4D42-AF24-94DE56BA5495}" dt="2023-11-17T09:39:07.651" v="2826" actId="207"/>
          <ac:spMkLst>
            <pc:docMk/>
            <pc:sldMk cId="1385553969" sldId="302"/>
            <ac:spMk id="28" creationId="{73A0781A-5184-E734-BF28-A55D00B31288}"/>
          </ac:spMkLst>
        </pc:spChg>
        <pc:spChg chg="add mod">
          <ac:chgData name="Potter Becky (ext) GBJH" userId="1bc1adfe-364b-4c2a-9f3a-3233b73b2609" providerId="ADAL" clId="{3705B23C-6472-4D42-AF24-94DE56BA5495}" dt="2023-11-17T09:49:00.137" v="2878" actId="1076"/>
          <ac:spMkLst>
            <pc:docMk/>
            <pc:sldMk cId="1385553969" sldId="302"/>
            <ac:spMk id="29" creationId="{4EE229E4-D73B-3519-95AF-388D03EF7D8E}"/>
          </ac:spMkLst>
        </pc:spChg>
        <pc:spChg chg="add mod">
          <ac:chgData name="Potter Becky (ext) GBJH" userId="1bc1adfe-364b-4c2a-9f3a-3233b73b2609" providerId="ADAL" clId="{3705B23C-6472-4D42-AF24-94DE56BA5495}" dt="2023-11-17T09:51:43.206" v="2896" actId="20577"/>
          <ac:spMkLst>
            <pc:docMk/>
            <pc:sldMk cId="1385553969" sldId="302"/>
            <ac:spMk id="30" creationId="{C4AB2686-3350-861D-C31B-1D007D0463A2}"/>
          </ac:spMkLst>
        </pc:spChg>
        <pc:picChg chg="add mod">
          <ac:chgData name="Potter Becky (ext) GBJH" userId="1bc1adfe-364b-4c2a-9f3a-3233b73b2609" providerId="ADAL" clId="{3705B23C-6472-4D42-AF24-94DE56BA5495}" dt="2023-11-16T09:19:52.554" v="1563"/>
          <ac:picMkLst>
            <pc:docMk/>
            <pc:sldMk cId="1385553969" sldId="302"/>
            <ac:picMk id="5" creationId="{DBDDE6BD-CC56-317B-8981-23FC129B1E0B}"/>
          </ac:picMkLst>
        </pc:picChg>
        <pc:picChg chg="add mod">
          <ac:chgData name="Potter Becky (ext) GBJH" userId="1bc1adfe-364b-4c2a-9f3a-3233b73b2609" providerId="ADAL" clId="{3705B23C-6472-4D42-AF24-94DE56BA5495}" dt="2023-11-17T09:33:11.284" v="2760" actId="1076"/>
          <ac:picMkLst>
            <pc:docMk/>
            <pc:sldMk cId="1385553969" sldId="302"/>
            <ac:picMk id="9" creationId="{C2766500-9D4F-8D21-DACB-2355EB4005D5}"/>
          </ac:picMkLst>
        </pc:picChg>
        <pc:picChg chg="add mod ord">
          <ac:chgData name="Potter Becky (ext) GBJH" userId="1bc1adfe-364b-4c2a-9f3a-3233b73b2609" providerId="ADAL" clId="{3705B23C-6472-4D42-AF24-94DE56BA5495}" dt="2023-11-17T09:33:07.147" v="2759" actId="1076"/>
          <ac:picMkLst>
            <pc:docMk/>
            <pc:sldMk cId="1385553969" sldId="302"/>
            <ac:picMk id="12" creationId="{2EA3A4DB-7AA0-9196-9DA5-4158B426D6F9}"/>
          </ac:picMkLst>
        </pc:picChg>
        <pc:picChg chg="add mod">
          <ac:chgData name="Potter Becky (ext) GBJH" userId="1bc1adfe-364b-4c2a-9f3a-3233b73b2609" providerId="ADAL" clId="{3705B23C-6472-4D42-AF24-94DE56BA5495}" dt="2023-11-17T09:33:04.332" v="2758" actId="1076"/>
          <ac:picMkLst>
            <pc:docMk/>
            <pc:sldMk cId="1385553969" sldId="302"/>
            <ac:picMk id="14" creationId="{664282B7-7584-D954-57CE-07089DE5AB53}"/>
          </ac:picMkLst>
        </pc:picChg>
        <pc:picChg chg="add mod">
          <ac:chgData name="Potter Becky (ext) GBJH" userId="1bc1adfe-364b-4c2a-9f3a-3233b73b2609" providerId="ADAL" clId="{3705B23C-6472-4D42-AF24-94DE56BA5495}" dt="2023-11-17T09:33:27.340" v="2765" actId="1076"/>
          <ac:picMkLst>
            <pc:docMk/>
            <pc:sldMk cId="1385553969" sldId="302"/>
            <ac:picMk id="16" creationId="{70FB72F0-D95E-CC79-6FA0-A05FCFA2D04F}"/>
          </ac:picMkLst>
        </pc:picChg>
        <pc:picChg chg="add mod">
          <ac:chgData name="Potter Becky (ext) GBJH" userId="1bc1adfe-364b-4c2a-9f3a-3233b73b2609" providerId="ADAL" clId="{3705B23C-6472-4D42-AF24-94DE56BA5495}" dt="2023-11-17T09:23:38.620" v="2632" actId="1076"/>
          <ac:picMkLst>
            <pc:docMk/>
            <pc:sldMk cId="1385553969" sldId="302"/>
            <ac:picMk id="18" creationId="{C6A1A040-07D5-97FB-A8C6-23C4075456B8}"/>
          </ac:picMkLst>
        </pc:picChg>
        <pc:picChg chg="add mod">
          <ac:chgData name="Potter Becky (ext) GBJH" userId="1bc1adfe-364b-4c2a-9f3a-3233b73b2609" providerId="ADAL" clId="{3705B23C-6472-4D42-AF24-94DE56BA5495}" dt="2023-11-17T09:23:25.549" v="2628" actId="1076"/>
          <ac:picMkLst>
            <pc:docMk/>
            <pc:sldMk cId="1385553969" sldId="302"/>
            <ac:picMk id="20" creationId="{38A75ED4-119C-CE6C-0DBC-A511C04C07C6}"/>
          </ac:picMkLst>
        </pc:picChg>
        <pc:picChg chg="add mod">
          <ac:chgData name="Potter Becky (ext) GBJH" userId="1bc1adfe-364b-4c2a-9f3a-3233b73b2609" providerId="ADAL" clId="{3705B23C-6472-4D42-AF24-94DE56BA5495}" dt="2023-11-17T09:23:29.094" v="2629" actId="1076"/>
          <ac:picMkLst>
            <pc:docMk/>
            <pc:sldMk cId="1385553969" sldId="302"/>
            <ac:picMk id="22" creationId="{2FD482AB-6CEB-8C7F-08B0-FFFAE020874E}"/>
          </ac:picMkLst>
        </pc:picChg>
        <pc:picChg chg="add del mod">
          <ac:chgData name="Potter Becky (ext) GBJH" userId="1bc1adfe-364b-4c2a-9f3a-3233b73b2609" providerId="ADAL" clId="{3705B23C-6472-4D42-AF24-94DE56BA5495}" dt="2023-11-17T13:58:54.429" v="5022" actId="478"/>
          <ac:picMkLst>
            <pc:docMk/>
            <pc:sldMk cId="1385553969" sldId="302"/>
            <ac:picMk id="42" creationId="{966CC07F-80BE-A65E-3967-A368EF232338}"/>
          </ac:picMkLst>
        </pc:picChg>
        <pc:cxnChg chg="add mod">
          <ac:chgData name="Potter Becky (ext) GBJH" userId="1bc1adfe-364b-4c2a-9f3a-3233b73b2609" providerId="ADAL" clId="{3705B23C-6472-4D42-AF24-94DE56BA5495}" dt="2023-11-17T09:50:01.115" v="2887" actId="692"/>
          <ac:cxnSpMkLst>
            <pc:docMk/>
            <pc:sldMk cId="1385553969" sldId="302"/>
            <ac:cxnSpMk id="32" creationId="{8635127D-1BCC-CC74-46D6-9672253D8C2A}"/>
          </ac:cxnSpMkLst>
        </pc:cxnChg>
        <pc:cxnChg chg="add mod">
          <ac:chgData name="Potter Becky (ext) GBJH" userId="1bc1adfe-364b-4c2a-9f3a-3233b73b2609" providerId="ADAL" clId="{3705B23C-6472-4D42-AF24-94DE56BA5495}" dt="2023-11-17T09:50:20.516" v="2889" actId="692"/>
          <ac:cxnSpMkLst>
            <pc:docMk/>
            <pc:sldMk cId="1385553969" sldId="302"/>
            <ac:cxnSpMk id="34" creationId="{7191AC86-422B-000D-73CA-1FB51F9CCBAB}"/>
          </ac:cxnSpMkLst>
        </pc:cxnChg>
        <pc:cxnChg chg="add mod">
          <ac:chgData name="Potter Becky (ext) GBJH" userId="1bc1adfe-364b-4c2a-9f3a-3233b73b2609" providerId="ADAL" clId="{3705B23C-6472-4D42-AF24-94DE56BA5495}" dt="2023-11-17T09:50:33.868" v="2891" actId="692"/>
          <ac:cxnSpMkLst>
            <pc:docMk/>
            <pc:sldMk cId="1385553969" sldId="302"/>
            <ac:cxnSpMk id="36" creationId="{A6C4BA75-7D2A-A8CE-5A0E-C0114760D412}"/>
          </ac:cxnSpMkLst>
        </pc:cxnChg>
        <pc:cxnChg chg="add mod">
          <ac:chgData name="Potter Becky (ext) GBJH" userId="1bc1adfe-364b-4c2a-9f3a-3233b73b2609" providerId="ADAL" clId="{3705B23C-6472-4D42-AF24-94DE56BA5495}" dt="2023-11-17T09:50:47.898" v="2893" actId="692"/>
          <ac:cxnSpMkLst>
            <pc:docMk/>
            <pc:sldMk cId="1385553969" sldId="302"/>
            <ac:cxnSpMk id="38" creationId="{3B345638-5A01-B0B3-6916-82EAFECD016B}"/>
          </ac:cxnSpMkLst>
        </pc:cxnChg>
        <pc:cxnChg chg="add mod">
          <ac:chgData name="Potter Becky (ext) GBJH" userId="1bc1adfe-364b-4c2a-9f3a-3233b73b2609" providerId="ADAL" clId="{3705B23C-6472-4D42-AF24-94DE56BA5495}" dt="2023-11-17T09:51:01.137" v="2895" actId="692"/>
          <ac:cxnSpMkLst>
            <pc:docMk/>
            <pc:sldMk cId="1385553969" sldId="302"/>
            <ac:cxnSpMk id="40" creationId="{E14E3946-FED2-7475-51EE-701039FD323F}"/>
          </ac:cxnSpMkLst>
        </pc:cxnChg>
      </pc:sldChg>
      <pc:sldChg chg="addSp delSp modSp mod setBg">
        <pc:chgData name="Potter Becky (ext) GBJH" userId="1bc1adfe-364b-4c2a-9f3a-3233b73b2609" providerId="ADAL" clId="{3705B23C-6472-4D42-AF24-94DE56BA5495}" dt="2023-11-20T09:54:56.243" v="5426" actId="113"/>
        <pc:sldMkLst>
          <pc:docMk/>
          <pc:sldMk cId="334532777" sldId="303"/>
        </pc:sldMkLst>
        <pc:spChg chg="mod">
          <ac:chgData name="Potter Becky (ext) GBJH" userId="1bc1adfe-364b-4c2a-9f3a-3233b73b2609" providerId="ADAL" clId="{3705B23C-6472-4D42-AF24-94DE56BA5495}" dt="2023-11-16T09:21:09.933" v="1604"/>
          <ac:spMkLst>
            <pc:docMk/>
            <pc:sldMk cId="334532777" sldId="303"/>
            <ac:spMk id="4" creationId="{9ADB26FF-76AA-124F-92D8-C93C45D216A8}"/>
          </ac:spMkLst>
        </pc:spChg>
        <pc:spChg chg="del mod">
          <ac:chgData name="Potter Becky (ext) GBJH" userId="1bc1adfe-364b-4c2a-9f3a-3233b73b2609" providerId="ADAL" clId="{3705B23C-6472-4D42-AF24-94DE56BA5495}" dt="2023-11-20T09:26:24.864" v="5025" actId="478"/>
          <ac:spMkLst>
            <pc:docMk/>
            <pc:sldMk cId="334532777" sldId="303"/>
            <ac:spMk id="5" creationId="{1B07C49E-AFFC-EC46-8930-E4D428F5F943}"/>
          </ac:spMkLst>
        </pc:spChg>
        <pc:spChg chg="add mod">
          <ac:chgData name="Potter Becky (ext) GBJH" userId="1bc1adfe-364b-4c2a-9f3a-3233b73b2609" providerId="ADAL" clId="{3705B23C-6472-4D42-AF24-94DE56BA5495}" dt="2023-11-17T09:07:39.294" v="2536" actId="1076"/>
          <ac:spMkLst>
            <pc:docMk/>
            <pc:sldMk cId="334532777" sldId="303"/>
            <ac:spMk id="6" creationId="{BB483969-E8DF-614F-B7FE-A8C359F902A3}"/>
          </ac:spMkLst>
        </pc:spChg>
        <pc:spChg chg="add mod">
          <ac:chgData name="Potter Becky (ext) GBJH" userId="1bc1adfe-364b-4c2a-9f3a-3233b73b2609" providerId="ADAL" clId="{3705B23C-6472-4D42-AF24-94DE56BA5495}" dt="2023-11-20T09:50:39.519" v="5386" actId="1076"/>
          <ac:spMkLst>
            <pc:docMk/>
            <pc:sldMk cId="334532777" sldId="303"/>
            <ac:spMk id="21" creationId="{1C3908F7-41C6-0184-286B-63DC1B426EA2}"/>
          </ac:spMkLst>
        </pc:spChg>
        <pc:spChg chg="add mod">
          <ac:chgData name="Potter Becky (ext) GBJH" userId="1bc1adfe-364b-4c2a-9f3a-3233b73b2609" providerId="ADAL" clId="{3705B23C-6472-4D42-AF24-94DE56BA5495}" dt="2023-11-20T09:47:32.751" v="5321" actId="1076"/>
          <ac:spMkLst>
            <pc:docMk/>
            <pc:sldMk cId="334532777" sldId="303"/>
            <ac:spMk id="22" creationId="{A240D440-423F-76FF-8DB3-D249B5D8D6A6}"/>
          </ac:spMkLst>
        </pc:spChg>
        <pc:spChg chg="add mod">
          <ac:chgData name="Potter Becky (ext) GBJH" userId="1bc1adfe-364b-4c2a-9f3a-3233b73b2609" providerId="ADAL" clId="{3705B23C-6472-4D42-AF24-94DE56BA5495}" dt="2023-11-20T09:47:36.350" v="5322" actId="1076"/>
          <ac:spMkLst>
            <pc:docMk/>
            <pc:sldMk cId="334532777" sldId="303"/>
            <ac:spMk id="23" creationId="{7BFA77CD-959A-9FFE-AE7B-D2C6C913FC64}"/>
          </ac:spMkLst>
        </pc:spChg>
        <pc:spChg chg="add mod">
          <ac:chgData name="Potter Becky (ext) GBJH" userId="1bc1adfe-364b-4c2a-9f3a-3233b73b2609" providerId="ADAL" clId="{3705B23C-6472-4D42-AF24-94DE56BA5495}" dt="2023-11-20T09:47:44.568" v="5323" actId="113"/>
          <ac:spMkLst>
            <pc:docMk/>
            <pc:sldMk cId="334532777" sldId="303"/>
            <ac:spMk id="24" creationId="{A0223F21-E956-64D4-3F7D-FB9D8D56CB23}"/>
          </ac:spMkLst>
        </pc:spChg>
        <pc:spChg chg="add mod">
          <ac:chgData name="Potter Becky (ext) GBJH" userId="1bc1adfe-364b-4c2a-9f3a-3233b73b2609" providerId="ADAL" clId="{3705B23C-6472-4D42-AF24-94DE56BA5495}" dt="2023-11-20T09:54:56.243" v="5426" actId="113"/>
          <ac:spMkLst>
            <pc:docMk/>
            <pc:sldMk cId="334532777" sldId="303"/>
            <ac:spMk id="25" creationId="{490A40E9-DD67-BAEB-5543-3FC4D66AA2EF}"/>
          </ac:spMkLst>
        </pc:spChg>
        <pc:picChg chg="add mod">
          <ac:chgData name="Potter Becky (ext) GBJH" userId="1bc1adfe-364b-4c2a-9f3a-3233b73b2609" providerId="ADAL" clId="{3705B23C-6472-4D42-AF24-94DE56BA5495}" dt="2023-11-16T09:19:57.855" v="1568"/>
          <ac:picMkLst>
            <pc:docMk/>
            <pc:sldMk cId="334532777" sldId="303"/>
            <ac:picMk id="2" creationId="{9D6AAA32-A90D-E4D7-137C-A48DC3D62187}"/>
          </ac:picMkLst>
        </pc:picChg>
        <pc:picChg chg="add del mod">
          <ac:chgData name="Potter Becky (ext) GBJH" userId="1bc1adfe-364b-4c2a-9f3a-3233b73b2609" providerId="ADAL" clId="{3705B23C-6472-4D42-AF24-94DE56BA5495}" dt="2023-11-20T09:26:49.468" v="5032" actId="478"/>
          <ac:picMkLst>
            <pc:docMk/>
            <pc:sldMk cId="334532777" sldId="303"/>
            <ac:picMk id="8" creationId="{2C4D03B3-8598-4134-EBE1-2D5626FA46D6}"/>
          </ac:picMkLst>
        </pc:picChg>
        <pc:picChg chg="add del mod">
          <ac:chgData name="Potter Becky (ext) GBJH" userId="1bc1adfe-364b-4c2a-9f3a-3233b73b2609" providerId="ADAL" clId="{3705B23C-6472-4D42-AF24-94DE56BA5495}" dt="2023-11-20T09:26:49.468" v="5032" actId="478"/>
          <ac:picMkLst>
            <pc:docMk/>
            <pc:sldMk cId="334532777" sldId="303"/>
            <ac:picMk id="10" creationId="{F44D6B2E-7DB8-411E-24E0-5C5D119944DA}"/>
          </ac:picMkLst>
        </pc:picChg>
        <pc:picChg chg="add mod">
          <ac:chgData name="Potter Becky (ext) GBJH" userId="1bc1adfe-364b-4c2a-9f3a-3233b73b2609" providerId="ADAL" clId="{3705B23C-6472-4D42-AF24-94DE56BA5495}" dt="2023-11-20T09:29:33.218" v="5075" actId="692"/>
          <ac:picMkLst>
            <pc:docMk/>
            <pc:sldMk cId="334532777" sldId="303"/>
            <ac:picMk id="12" creationId="{BB7D79D5-5D29-E68B-D81E-A3059193E2E1}"/>
          </ac:picMkLst>
        </pc:picChg>
        <pc:picChg chg="add mod">
          <ac:chgData name="Potter Becky (ext) GBJH" userId="1bc1adfe-364b-4c2a-9f3a-3233b73b2609" providerId="ADAL" clId="{3705B23C-6472-4D42-AF24-94DE56BA5495}" dt="2023-11-20T09:29:36.520" v="5076" actId="692"/>
          <ac:picMkLst>
            <pc:docMk/>
            <pc:sldMk cId="334532777" sldId="303"/>
            <ac:picMk id="14" creationId="{72788BF2-3F19-B301-176F-398BF7BBE0BC}"/>
          </ac:picMkLst>
        </pc:picChg>
        <pc:picChg chg="add mod">
          <ac:chgData name="Potter Becky (ext) GBJH" userId="1bc1adfe-364b-4c2a-9f3a-3233b73b2609" providerId="ADAL" clId="{3705B23C-6472-4D42-AF24-94DE56BA5495}" dt="2023-11-20T09:47:25.440" v="5318" actId="1076"/>
          <ac:picMkLst>
            <pc:docMk/>
            <pc:sldMk cId="334532777" sldId="303"/>
            <ac:picMk id="16" creationId="{98DF0BBD-E839-FAAF-747D-0CACDFE4B571}"/>
          </ac:picMkLst>
        </pc:picChg>
        <pc:picChg chg="add mod">
          <ac:chgData name="Potter Becky (ext) GBJH" userId="1bc1adfe-364b-4c2a-9f3a-3233b73b2609" providerId="ADAL" clId="{3705B23C-6472-4D42-AF24-94DE56BA5495}" dt="2023-11-20T09:29:24.616" v="5074" actId="692"/>
          <ac:picMkLst>
            <pc:docMk/>
            <pc:sldMk cId="334532777" sldId="303"/>
            <ac:picMk id="18" creationId="{1284D3F7-0BEA-4A9D-45DE-6767F4A6B5D7}"/>
          </ac:picMkLst>
        </pc:picChg>
        <pc:picChg chg="add mod">
          <ac:chgData name="Potter Becky (ext) GBJH" userId="1bc1adfe-364b-4c2a-9f3a-3233b73b2609" providerId="ADAL" clId="{3705B23C-6472-4D42-AF24-94DE56BA5495}" dt="2023-11-20T09:47:29.918" v="5320" actId="1076"/>
          <ac:picMkLst>
            <pc:docMk/>
            <pc:sldMk cId="334532777" sldId="303"/>
            <ac:picMk id="20" creationId="{6B7D6A39-EC69-AF63-DE94-472A63AB56E5}"/>
          </ac:picMkLst>
        </pc:picChg>
        <pc:picChg chg="add mod">
          <ac:chgData name="Potter Becky (ext) GBJH" userId="1bc1adfe-364b-4c2a-9f3a-3233b73b2609" providerId="ADAL" clId="{3705B23C-6472-4D42-AF24-94DE56BA5495}" dt="2023-11-20T09:53:25.969" v="5408" actId="1076"/>
          <ac:picMkLst>
            <pc:docMk/>
            <pc:sldMk cId="334532777" sldId="303"/>
            <ac:picMk id="36" creationId="{40405039-A58B-2D88-F2BB-608DFDBA2F38}"/>
          </ac:picMkLst>
        </pc:picChg>
        <pc:picChg chg="add del mod">
          <ac:chgData name="Potter Becky (ext) GBJH" userId="1bc1adfe-364b-4c2a-9f3a-3233b73b2609" providerId="ADAL" clId="{3705B23C-6472-4D42-AF24-94DE56BA5495}" dt="2023-11-20T09:54:03.494" v="5417" actId="478"/>
          <ac:picMkLst>
            <pc:docMk/>
            <pc:sldMk cId="334532777" sldId="303"/>
            <ac:picMk id="38" creationId="{6CD4A0C5-835E-0149-28B1-5D265D8C0CFC}"/>
          </ac:picMkLst>
        </pc:picChg>
        <pc:picChg chg="add del mod">
          <ac:chgData name="Potter Becky (ext) GBJH" userId="1bc1adfe-364b-4c2a-9f3a-3233b73b2609" providerId="ADAL" clId="{3705B23C-6472-4D42-AF24-94DE56BA5495}" dt="2023-11-20T09:54:52.328" v="5425" actId="478"/>
          <ac:picMkLst>
            <pc:docMk/>
            <pc:sldMk cId="334532777" sldId="303"/>
            <ac:picMk id="40" creationId="{B38527D4-AEC3-2CE2-F03C-CAE93FE75887}"/>
          </ac:picMkLst>
        </pc:picChg>
        <pc:picChg chg="add del mod">
          <ac:chgData name="Potter Becky (ext) GBJH" userId="1bc1adfe-364b-4c2a-9f3a-3233b73b2609" providerId="ADAL" clId="{3705B23C-6472-4D42-AF24-94DE56BA5495}" dt="2023-11-20T09:54:43.179" v="5424" actId="478"/>
          <ac:picMkLst>
            <pc:docMk/>
            <pc:sldMk cId="334532777" sldId="303"/>
            <ac:picMk id="42" creationId="{867F9899-CDFD-5FBD-F5DF-6FA6DD0F1CB4}"/>
          </ac:picMkLst>
        </pc:picChg>
        <pc:cxnChg chg="add mod">
          <ac:chgData name="Potter Becky (ext) GBJH" userId="1bc1adfe-364b-4c2a-9f3a-3233b73b2609" providerId="ADAL" clId="{3705B23C-6472-4D42-AF24-94DE56BA5495}" dt="2023-11-20T09:50:39.519" v="5386" actId="1076"/>
          <ac:cxnSpMkLst>
            <pc:docMk/>
            <pc:sldMk cId="334532777" sldId="303"/>
            <ac:cxnSpMk id="27" creationId="{83DEC133-3397-6802-BB61-EA401E40F66D}"/>
          </ac:cxnSpMkLst>
        </pc:cxnChg>
        <pc:cxnChg chg="add mod">
          <ac:chgData name="Potter Becky (ext) GBJH" userId="1bc1adfe-364b-4c2a-9f3a-3233b73b2609" providerId="ADAL" clId="{3705B23C-6472-4D42-AF24-94DE56BA5495}" dt="2023-11-20T09:50:48.372" v="5388" actId="1076"/>
          <ac:cxnSpMkLst>
            <pc:docMk/>
            <pc:sldMk cId="334532777" sldId="303"/>
            <ac:cxnSpMk id="28" creationId="{CFF4CAC4-3824-E2ED-0BAB-1DECFB71357B}"/>
          </ac:cxnSpMkLst>
        </pc:cxnChg>
        <pc:cxnChg chg="add mod">
          <ac:chgData name="Potter Becky (ext) GBJH" userId="1bc1adfe-364b-4c2a-9f3a-3233b73b2609" providerId="ADAL" clId="{3705B23C-6472-4D42-AF24-94DE56BA5495}" dt="2023-11-20T09:50:56.805" v="5390" actId="1076"/>
          <ac:cxnSpMkLst>
            <pc:docMk/>
            <pc:sldMk cId="334532777" sldId="303"/>
            <ac:cxnSpMk id="30" creationId="{2E7F7DB6-0912-A880-D8DF-B93276280568}"/>
          </ac:cxnSpMkLst>
        </pc:cxnChg>
        <pc:cxnChg chg="add mod">
          <ac:chgData name="Potter Becky (ext) GBJH" userId="1bc1adfe-364b-4c2a-9f3a-3233b73b2609" providerId="ADAL" clId="{3705B23C-6472-4D42-AF24-94DE56BA5495}" dt="2023-11-20T09:51:10.501" v="5394" actId="1076"/>
          <ac:cxnSpMkLst>
            <pc:docMk/>
            <pc:sldMk cId="334532777" sldId="303"/>
            <ac:cxnSpMk id="31" creationId="{03295E9F-8A3E-850F-1188-856E5A6D7F9D}"/>
          </ac:cxnSpMkLst>
        </pc:cxnChg>
        <pc:cxnChg chg="add mod">
          <ac:chgData name="Potter Becky (ext) GBJH" userId="1bc1adfe-364b-4c2a-9f3a-3233b73b2609" providerId="ADAL" clId="{3705B23C-6472-4D42-AF24-94DE56BA5495}" dt="2023-11-20T09:51:34.349" v="5399" actId="1076"/>
          <ac:cxnSpMkLst>
            <pc:docMk/>
            <pc:sldMk cId="334532777" sldId="303"/>
            <ac:cxnSpMk id="34" creationId="{7CAFC9D2-2CFC-B67F-0386-2BEA189E88F6}"/>
          </ac:cxnSpMkLst>
        </pc:cxnChg>
      </pc:sldChg>
      <pc:sldChg chg="addSp delSp modSp mod setBg">
        <pc:chgData name="Potter Becky (ext) GBJH" userId="1bc1adfe-364b-4c2a-9f3a-3233b73b2609" providerId="ADAL" clId="{3705B23C-6472-4D42-AF24-94DE56BA5495}" dt="2023-11-21T10:30:42.945" v="7457" actId="20577"/>
        <pc:sldMkLst>
          <pc:docMk/>
          <pc:sldMk cId="3869789237" sldId="304"/>
        </pc:sldMkLst>
        <pc:spChg chg="del mod">
          <ac:chgData name="Potter Becky (ext) GBJH" userId="1bc1adfe-364b-4c2a-9f3a-3233b73b2609" providerId="ADAL" clId="{3705B23C-6472-4D42-AF24-94DE56BA5495}" dt="2023-11-20T11:13:43.229" v="6014" actId="478"/>
          <ac:spMkLst>
            <pc:docMk/>
            <pc:sldMk cId="3869789237" sldId="304"/>
            <ac:spMk id="3" creationId="{373827F3-F386-AA4E-80ED-D86DEF8C158D}"/>
          </ac:spMkLst>
        </pc:spChg>
        <pc:spChg chg="add mod">
          <ac:chgData name="Potter Becky (ext) GBJH" userId="1bc1adfe-364b-4c2a-9f3a-3233b73b2609" providerId="ADAL" clId="{3705B23C-6472-4D42-AF24-94DE56BA5495}" dt="2023-11-21T10:30:42.945" v="7457" actId="20577"/>
          <ac:spMkLst>
            <pc:docMk/>
            <pc:sldMk cId="3869789237" sldId="304"/>
            <ac:spMk id="3" creationId="{8021DE94-908A-156A-F5D5-B85924FC5A2A}"/>
          </ac:spMkLst>
        </pc:spChg>
        <pc:spChg chg="mod">
          <ac:chgData name="Potter Becky (ext) GBJH" userId="1bc1adfe-364b-4c2a-9f3a-3233b73b2609" providerId="ADAL" clId="{3705B23C-6472-4D42-AF24-94DE56BA5495}" dt="2023-11-16T09:21:09.933" v="1604"/>
          <ac:spMkLst>
            <pc:docMk/>
            <pc:sldMk cId="3869789237" sldId="304"/>
            <ac:spMk id="5" creationId="{31BF7889-073A-E045-A3F2-45D63BD0FDC0}"/>
          </ac:spMkLst>
        </pc:spChg>
        <pc:spChg chg="add mod">
          <ac:chgData name="Potter Becky (ext) GBJH" userId="1bc1adfe-364b-4c2a-9f3a-3233b73b2609" providerId="ADAL" clId="{3705B23C-6472-4D42-AF24-94DE56BA5495}" dt="2023-11-20T11:14:58.699" v="6034" actId="1076"/>
          <ac:spMkLst>
            <pc:docMk/>
            <pc:sldMk cId="3869789237" sldId="304"/>
            <ac:spMk id="10" creationId="{7EE7A7FF-E240-C88B-6F0C-0AF6D4042958}"/>
          </ac:spMkLst>
        </pc:spChg>
        <pc:spChg chg="add mod">
          <ac:chgData name="Potter Becky (ext) GBJH" userId="1bc1adfe-364b-4c2a-9f3a-3233b73b2609" providerId="ADAL" clId="{3705B23C-6472-4D42-AF24-94DE56BA5495}" dt="2023-11-21T09:41:31.586" v="7093" actId="1076"/>
          <ac:spMkLst>
            <pc:docMk/>
            <pc:sldMk cId="3869789237" sldId="304"/>
            <ac:spMk id="11" creationId="{C6C9085A-B750-0A4E-2AB4-5B354CE0A1C6}"/>
          </ac:spMkLst>
        </pc:spChg>
        <pc:picChg chg="add mod">
          <ac:chgData name="Potter Becky (ext) GBJH" userId="1bc1adfe-364b-4c2a-9f3a-3233b73b2609" providerId="ADAL" clId="{3705B23C-6472-4D42-AF24-94DE56BA5495}" dt="2023-11-16T09:20:03.769" v="1573"/>
          <ac:picMkLst>
            <pc:docMk/>
            <pc:sldMk cId="3869789237" sldId="304"/>
            <ac:picMk id="2" creationId="{3D3F8C48-6F9B-326C-D1FE-114AC8D3E1B3}"/>
          </ac:picMkLst>
        </pc:picChg>
        <pc:picChg chg="add mod">
          <ac:chgData name="Potter Becky (ext) GBJH" userId="1bc1adfe-364b-4c2a-9f3a-3233b73b2609" providerId="ADAL" clId="{3705B23C-6472-4D42-AF24-94DE56BA5495}" dt="2023-11-21T10:10:50.536" v="7454" actId="1076"/>
          <ac:picMkLst>
            <pc:docMk/>
            <pc:sldMk cId="3869789237" sldId="304"/>
            <ac:picMk id="6" creationId="{D58A4981-69C3-18F4-F549-CD913C60BB5B}"/>
          </ac:picMkLst>
        </pc:picChg>
        <pc:picChg chg="add mod">
          <ac:chgData name="Potter Becky (ext) GBJH" userId="1bc1adfe-364b-4c2a-9f3a-3233b73b2609" providerId="ADAL" clId="{3705B23C-6472-4D42-AF24-94DE56BA5495}" dt="2023-11-21T10:30:27.367" v="7455" actId="14100"/>
          <ac:picMkLst>
            <pc:docMk/>
            <pc:sldMk cId="3869789237" sldId="304"/>
            <ac:picMk id="7" creationId="{84D05B28-DA89-93A1-98B5-2E11469E1C0F}"/>
          </ac:picMkLst>
        </pc:picChg>
        <pc:picChg chg="add del mod">
          <ac:chgData name="Potter Becky (ext) GBJH" userId="1bc1adfe-364b-4c2a-9f3a-3233b73b2609" providerId="ADAL" clId="{3705B23C-6472-4D42-AF24-94DE56BA5495}" dt="2023-11-20T11:43:58.229" v="6380" actId="478"/>
          <ac:picMkLst>
            <pc:docMk/>
            <pc:sldMk cId="3869789237" sldId="304"/>
            <ac:picMk id="9" creationId="{3696A4AD-A48B-45F6-6B4A-28117201B443}"/>
          </ac:picMkLst>
        </pc:picChg>
      </pc:sldChg>
      <pc:sldChg chg="addSp delSp modSp mod setBg">
        <pc:chgData name="Potter Becky (ext) GBJH" userId="1bc1adfe-364b-4c2a-9f3a-3233b73b2609" providerId="ADAL" clId="{3705B23C-6472-4D42-AF24-94DE56BA5495}" dt="2023-11-21T10:44:56.704" v="7866" actId="1076"/>
        <pc:sldMkLst>
          <pc:docMk/>
          <pc:sldMk cId="80090182" sldId="305"/>
        </pc:sldMkLst>
        <pc:spChg chg="del mod">
          <ac:chgData name="Potter Becky (ext) GBJH" userId="1bc1adfe-364b-4c2a-9f3a-3233b73b2609" providerId="ADAL" clId="{3705B23C-6472-4D42-AF24-94DE56BA5495}" dt="2023-11-20T11:17:21.998" v="6061" actId="478"/>
          <ac:spMkLst>
            <pc:docMk/>
            <pc:sldMk cId="80090182" sldId="305"/>
            <ac:spMk id="3" creationId="{373827F3-F386-AA4E-80ED-D86DEF8C158D}"/>
          </ac:spMkLst>
        </pc:spChg>
        <pc:spChg chg="add mod">
          <ac:chgData name="Potter Becky (ext) GBJH" userId="1bc1adfe-364b-4c2a-9f3a-3233b73b2609" providerId="ADAL" clId="{3705B23C-6472-4D42-AF24-94DE56BA5495}" dt="2023-11-21T10:40:22.395" v="7707" actId="20577"/>
          <ac:spMkLst>
            <pc:docMk/>
            <pc:sldMk cId="80090182" sldId="305"/>
            <ac:spMk id="3" creationId="{ABB6B228-A580-5F6C-3172-31778D843C14}"/>
          </ac:spMkLst>
        </pc:spChg>
        <pc:spChg chg="mod">
          <ac:chgData name="Potter Becky (ext) GBJH" userId="1bc1adfe-364b-4c2a-9f3a-3233b73b2609" providerId="ADAL" clId="{3705B23C-6472-4D42-AF24-94DE56BA5495}" dt="2023-11-16T09:21:09.933" v="1604"/>
          <ac:spMkLst>
            <pc:docMk/>
            <pc:sldMk cId="80090182" sldId="305"/>
            <ac:spMk id="5" creationId="{31BF7889-073A-E045-A3F2-45D63BD0FDC0}"/>
          </ac:spMkLst>
        </pc:spChg>
        <pc:spChg chg="add del mod">
          <ac:chgData name="Potter Becky (ext) GBJH" userId="1bc1adfe-364b-4c2a-9f3a-3233b73b2609" providerId="ADAL" clId="{3705B23C-6472-4D42-AF24-94DE56BA5495}" dt="2023-11-21T10:40:54.169" v="7716"/>
          <ac:spMkLst>
            <pc:docMk/>
            <pc:sldMk cId="80090182" sldId="305"/>
            <ac:spMk id="6" creationId="{E690C987-56C0-0BF9-8451-CB8C11BDEBB0}"/>
          </ac:spMkLst>
        </pc:spChg>
        <pc:spChg chg="add del mod">
          <ac:chgData name="Potter Becky (ext) GBJH" userId="1bc1adfe-364b-4c2a-9f3a-3233b73b2609" providerId="ADAL" clId="{3705B23C-6472-4D42-AF24-94DE56BA5495}" dt="2023-11-21T10:40:54.169" v="7714" actId="478"/>
          <ac:spMkLst>
            <pc:docMk/>
            <pc:sldMk cId="80090182" sldId="305"/>
            <ac:spMk id="8" creationId="{D326453D-FE64-08B2-59E4-71B426A71B9D}"/>
          </ac:spMkLst>
        </pc:spChg>
        <pc:spChg chg="add mod">
          <ac:chgData name="Potter Becky (ext) GBJH" userId="1bc1adfe-364b-4c2a-9f3a-3233b73b2609" providerId="ADAL" clId="{3705B23C-6472-4D42-AF24-94DE56BA5495}" dt="2023-11-21T10:42:45.833" v="7859" actId="1076"/>
          <ac:spMkLst>
            <pc:docMk/>
            <pc:sldMk cId="80090182" sldId="305"/>
            <ac:spMk id="9" creationId="{CF2F0C19-46CE-D92B-3156-E0A39A288B69}"/>
          </ac:spMkLst>
        </pc:spChg>
        <pc:spChg chg="add mod">
          <ac:chgData name="Potter Becky (ext) GBJH" userId="1bc1adfe-364b-4c2a-9f3a-3233b73b2609" providerId="ADAL" clId="{3705B23C-6472-4D42-AF24-94DE56BA5495}" dt="2023-11-21T10:40:29.473" v="7711" actId="20577"/>
          <ac:spMkLst>
            <pc:docMk/>
            <pc:sldMk cId="80090182" sldId="305"/>
            <ac:spMk id="10" creationId="{A73E7ACD-2A2C-6693-CA95-B42301ED58AB}"/>
          </ac:spMkLst>
        </pc:spChg>
        <pc:picChg chg="add mod">
          <ac:chgData name="Potter Becky (ext) GBJH" userId="1bc1adfe-364b-4c2a-9f3a-3233b73b2609" providerId="ADAL" clId="{3705B23C-6472-4D42-AF24-94DE56BA5495}" dt="2023-11-16T09:20:04.612" v="1574"/>
          <ac:picMkLst>
            <pc:docMk/>
            <pc:sldMk cId="80090182" sldId="305"/>
            <ac:picMk id="2" creationId="{FB97309D-A7F9-3CE5-B6E3-A2D416A22A90}"/>
          </ac:picMkLst>
        </pc:picChg>
        <pc:picChg chg="add mod">
          <ac:chgData name="Potter Becky (ext) GBJH" userId="1bc1adfe-364b-4c2a-9f3a-3233b73b2609" providerId="ADAL" clId="{3705B23C-6472-4D42-AF24-94DE56BA5495}" dt="2023-11-20T11:17:41.908" v="6067" actId="692"/>
          <ac:picMkLst>
            <pc:docMk/>
            <pc:sldMk cId="80090182" sldId="305"/>
            <ac:picMk id="7" creationId="{4871BEBB-FB67-D81B-64D2-F064D6398FB0}"/>
          </ac:picMkLst>
        </pc:picChg>
        <pc:picChg chg="add del mod">
          <ac:chgData name="Potter Becky (ext) GBJH" userId="1bc1adfe-364b-4c2a-9f3a-3233b73b2609" providerId="ADAL" clId="{3705B23C-6472-4D42-AF24-94DE56BA5495}" dt="2023-11-20T11:43:59.874" v="6381" actId="478"/>
          <ac:picMkLst>
            <pc:docMk/>
            <pc:sldMk cId="80090182" sldId="305"/>
            <ac:picMk id="9" creationId="{5AFD1380-4D8C-5B33-ED4B-F72C5B544C22}"/>
          </ac:picMkLst>
        </pc:picChg>
        <pc:picChg chg="add mod">
          <ac:chgData name="Potter Becky (ext) GBJH" userId="1bc1adfe-364b-4c2a-9f3a-3233b73b2609" providerId="ADAL" clId="{3705B23C-6472-4D42-AF24-94DE56BA5495}" dt="2023-11-21T10:43:02.775" v="7861" actId="1076"/>
          <ac:picMkLst>
            <pc:docMk/>
            <pc:sldMk cId="80090182" sldId="305"/>
            <ac:picMk id="12" creationId="{915C8B11-3E1E-4BD3-485D-8A0D9B696017}"/>
          </ac:picMkLst>
        </pc:picChg>
        <pc:picChg chg="add del mod">
          <ac:chgData name="Potter Becky (ext) GBJH" userId="1bc1adfe-364b-4c2a-9f3a-3233b73b2609" providerId="ADAL" clId="{3705B23C-6472-4D42-AF24-94DE56BA5495}" dt="2023-11-21T10:43:23.703" v="7864" actId="478"/>
          <ac:picMkLst>
            <pc:docMk/>
            <pc:sldMk cId="80090182" sldId="305"/>
            <ac:picMk id="14" creationId="{C5CC42E9-AF81-4F4E-0802-03831AE06CD0}"/>
          </ac:picMkLst>
        </pc:picChg>
        <pc:picChg chg="add mod">
          <ac:chgData name="Potter Becky (ext) GBJH" userId="1bc1adfe-364b-4c2a-9f3a-3233b73b2609" providerId="ADAL" clId="{3705B23C-6472-4D42-AF24-94DE56BA5495}" dt="2023-11-21T10:44:56.704" v="7866" actId="1076"/>
          <ac:picMkLst>
            <pc:docMk/>
            <pc:sldMk cId="80090182" sldId="305"/>
            <ac:picMk id="16" creationId="{A4DFBA4A-E1BA-957A-66A4-015A2A859482}"/>
          </ac:picMkLst>
        </pc:picChg>
      </pc:sldChg>
      <pc:sldChg chg="addSp delSp modSp mod setBg">
        <pc:chgData name="Potter Becky (ext) GBJH" userId="1bc1adfe-364b-4c2a-9f3a-3233b73b2609" providerId="ADAL" clId="{3705B23C-6472-4D42-AF24-94DE56BA5495}" dt="2023-11-21T11:43:05.365" v="8909" actId="207"/>
        <pc:sldMkLst>
          <pc:docMk/>
          <pc:sldMk cId="3145340593" sldId="306"/>
        </pc:sldMkLst>
        <pc:spChg chg="del mod">
          <ac:chgData name="Potter Becky (ext) GBJH" userId="1bc1adfe-364b-4c2a-9f3a-3233b73b2609" providerId="ADAL" clId="{3705B23C-6472-4D42-AF24-94DE56BA5495}" dt="2023-11-20T11:23:55.150" v="6255" actId="478"/>
          <ac:spMkLst>
            <pc:docMk/>
            <pc:sldMk cId="3145340593" sldId="306"/>
            <ac:spMk id="3" creationId="{373827F3-F386-AA4E-80ED-D86DEF8C158D}"/>
          </ac:spMkLst>
        </pc:spChg>
        <pc:spChg chg="mod">
          <ac:chgData name="Potter Becky (ext) GBJH" userId="1bc1adfe-364b-4c2a-9f3a-3233b73b2609" providerId="ADAL" clId="{3705B23C-6472-4D42-AF24-94DE56BA5495}" dt="2023-11-16T09:21:09.933" v="1604"/>
          <ac:spMkLst>
            <pc:docMk/>
            <pc:sldMk cId="3145340593" sldId="306"/>
            <ac:spMk id="5" creationId="{31BF7889-073A-E045-A3F2-45D63BD0FDC0}"/>
          </ac:spMkLst>
        </pc:spChg>
        <pc:spChg chg="add mod">
          <ac:chgData name="Potter Becky (ext) GBJH" userId="1bc1adfe-364b-4c2a-9f3a-3233b73b2609" providerId="ADAL" clId="{3705B23C-6472-4D42-AF24-94DE56BA5495}" dt="2023-11-21T11:33:59.968" v="8456" actId="115"/>
          <ac:spMkLst>
            <pc:docMk/>
            <pc:sldMk cId="3145340593" sldId="306"/>
            <ac:spMk id="8" creationId="{D85817D7-58D4-EB80-A9A3-62EA6508837C}"/>
          </ac:spMkLst>
        </pc:spChg>
        <pc:spChg chg="add mod">
          <ac:chgData name="Potter Becky (ext) GBJH" userId="1bc1adfe-364b-4c2a-9f3a-3233b73b2609" providerId="ADAL" clId="{3705B23C-6472-4D42-AF24-94DE56BA5495}" dt="2023-11-21T11:43:05.365" v="8909" actId="207"/>
          <ac:spMkLst>
            <pc:docMk/>
            <pc:sldMk cId="3145340593" sldId="306"/>
            <ac:spMk id="9" creationId="{AC8DCD51-7506-8FD5-DC22-D54A256ECC09}"/>
          </ac:spMkLst>
        </pc:spChg>
        <pc:spChg chg="add mod">
          <ac:chgData name="Potter Becky (ext) GBJH" userId="1bc1adfe-364b-4c2a-9f3a-3233b73b2609" providerId="ADAL" clId="{3705B23C-6472-4D42-AF24-94DE56BA5495}" dt="2023-11-21T11:37:33.228" v="8744" actId="1076"/>
          <ac:spMkLst>
            <pc:docMk/>
            <pc:sldMk cId="3145340593" sldId="306"/>
            <ac:spMk id="10" creationId="{745E8C66-E083-1F19-14DA-1D8AC47077A4}"/>
          </ac:spMkLst>
        </pc:spChg>
        <pc:spChg chg="add mod">
          <ac:chgData name="Potter Becky (ext) GBJH" userId="1bc1adfe-364b-4c2a-9f3a-3233b73b2609" providerId="ADAL" clId="{3705B23C-6472-4D42-AF24-94DE56BA5495}" dt="2023-11-21T11:37:35.723" v="8745" actId="14100"/>
          <ac:spMkLst>
            <pc:docMk/>
            <pc:sldMk cId="3145340593" sldId="306"/>
            <ac:spMk id="11" creationId="{77311C39-67E7-5C88-8B43-F30DABC6E09E}"/>
          </ac:spMkLst>
        </pc:spChg>
        <pc:picChg chg="add mod">
          <ac:chgData name="Potter Becky (ext) GBJH" userId="1bc1adfe-364b-4c2a-9f3a-3233b73b2609" providerId="ADAL" clId="{3705B23C-6472-4D42-AF24-94DE56BA5495}" dt="2023-11-21T11:34:02.884" v="8458" actId="1076"/>
          <ac:picMkLst>
            <pc:docMk/>
            <pc:sldMk cId="3145340593" sldId="306"/>
            <ac:picMk id="2" creationId="{BD511D64-872C-F051-C162-F0F9AEDBE9AB}"/>
          </ac:picMkLst>
        </pc:picChg>
        <pc:picChg chg="add del mod">
          <ac:chgData name="Potter Becky (ext) GBJH" userId="1bc1adfe-364b-4c2a-9f3a-3233b73b2609" providerId="ADAL" clId="{3705B23C-6472-4D42-AF24-94DE56BA5495}" dt="2023-11-21T11:25:44.810" v="8282" actId="478"/>
          <ac:picMkLst>
            <pc:docMk/>
            <pc:sldMk cId="3145340593" sldId="306"/>
            <ac:picMk id="6" creationId="{ABDC622C-A81D-D456-F039-7909A80ACA54}"/>
          </ac:picMkLst>
        </pc:picChg>
        <pc:picChg chg="add mod">
          <ac:chgData name="Potter Becky (ext) GBJH" userId="1bc1adfe-364b-4c2a-9f3a-3233b73b2609" providerId="ADAL" clId="{3705B23C-6472-4D42-AF24-94DE56BA5495}" dt="2023-11-21T11:42:04.926" v="8903" actId="1076"/>
          <ac:picMkLst>
            <pc:docMk/>
            <pc:sldMk cId="3145340593" sldId="306"/>
            <ac:picMk id="7" creationId="{B9F0DC6F-F367-8A9C-B9D5-E29CDD117727}"/>
          </ac:picMkLst>
        </pc:picChg>
        <pc:picChg chg="add del mod">
          <ac:chgData name="Potter Becky (ext) GBJH" userId="1bc1adfe-364b-4c2a-9f3a-3233b73b2609" providerId="ADAL" clId="{3705B23C-6472-4D42-AF24-94DE56BA5495}" dt="2023-11-20T11:44:03.641" v="6383" actId="478"/>
          <ac:picMkLst>
            <pc:docMk/>
            <pc:sldMk cId="3145340593" sldId="306"/>
            <ac:picMk id="9" creationId="{73D63019-F3FC-FBCB-D1DD-C6F4B785F48B}"/>
          </ac:picMkLst>
        </pc:picChg>
        <pc:picChg chg="add mod">
          <ac:chgData name="Potter Becky (ext) GBJH" userId="1bc1adfe-364b-4c2a-9f3a-3233b73b2609" providerId="ADAL" clId="{3705B23C-6472-4D42-AF24-94DE56BA5495}" dt="2023-11-21T11:38:33.104" v="8760" actId="1076"/>
          <ac:picMkLst>
            <pc:docMk/>
            <pc:sldMk cId="3145340593" sldId="306"/>
            <ac:picMk id="13" creationId="{C4B0EA99-C2A5-1AEF-FAED-972ED84DD340}"/>
          </ac:picMkLst>
        </pc:picChg>
      </pc:sldChg>
      <pc:sldChg chg="addSp delSp modSp mod setBg">
        <pc:chgData name="Potter Becky (ext) GBJH" userId="1bc1adfe-364b-4c2a-9f3a-3233b73b2609" providerId="ADAL" clId="{3705B23C-6472-4D42-AF24-94DE56BA5495}" dt="2023-11-21T11:13:33.923" v="8259" actId="1076"/>
        <pc:sldMkLst>
          <pc:docMk/>
          <pc:sldMk cId="1106727586" sldId="307"/>
        </pc:sldMkLst>
        <pc:spChg chg="add mod">
          <ac:chgData name="Potter Becky (ext) GBJH" userId="1bc1adfe-364b-4c2a-9f3a-3233b73b2609" providerId="ADAL" clId="{3705B23C-6472-4D42-AF24-94DE56BA5495}" dt="2023-11-21T11:09:21.066" v="7958" actId="20577"/>
          <ac:spMkLst>
            <pc:docMk/>
            <pc:sldMk cId="1106727586" sldId="307"/>
            <ac:spMk id="3" creationId="{3055330C-BA78-9A21-AFDD-09328C32E561}"/>
          </ac:spMkLst>
        </pc:spChg>
        <pc:spChg chg="del mod">
          <ac:chgData name="Potter Becky (ext) GBJH" userId="1bc1adfe-364b-4c2a-9f3a-3233b73b2609" providerId="ADAL" clId="{3705B23C-6472-4D42-AF24-94DE56BA5495}" dt="2023-11-20T11:20:33.038" v="6189" actId="478"/>
          <ac:spMkLst>
            <pc:docMk/>
            <pc:sldMk cId="1106727586" sldId="307"/>
            <ac:spMk id="3" creationId="{373827F3-F386-AA4E-80ED-D86DEF8C158D}"/>
          </ac:spMkLst>
        </pc:spChg>
        <pc:spChg chg="mod">
          <ac:chgData name="Potter Becky (ext) GBJH" userId="1bc1adfe-364b-4c2a-9f3a-3233b73b2609" providerId="ADAL" clId="{3705B23C-6472-4D42-AF24-94DE56BA5495}" dt="2023-11-16T09:21:09.933" v="1604"/>
          <ac:spMkLst>
            <pc:docMk/>
            <pc:sldMk cId="1106727586" sldId="307"/>
            <ac:spMk id="5" creationId="{31BF7889-073A-E045-A3F2-45D63BD0FDC0}"/>
          </ac:spMkLst>
        </pc:spChg>
        <pc:spChg chg="add mod">
          <ac:chgData name="Potter Becky (ext) GBJH" userId="1bc1adfe-364b-4c2a-9f3a-3233b73b2609" providerId="ADAL" clId="{3705B23C-6472-4D42-AF24-94DE56BA5495}" dt="2023-11-21T11:10:44.051" v="8075" actId="207"/>
          <ac:spMkLst>
            <pc:docMk/>
            <pc:sldMk cId="1106727586" sldId="307"/>
            <ac:spMk id="6" creationId="{0F309602-5673-2824-7A5E-F0B0DD70D779}"/>
          </ac:spMkLst>
        </pc:spChg>
        <pc:spChg chg="add mod">
          <ac:chgData name="Potter Becky (ext) GBJH" userId="1bc1adfe-364b-4c2a-9f3a-3233b73b2609" providerId="ADAL" clId="{3705B23C-6472-4D42-AF24-94DE56BA5495}" dt="2023-11-21T11:12:51.079" v="8255" actId="14100"/>
          <ac:spMkLst>
            <pc:docMk/>
            <pc:sldMk cId="1106727586" sldId="307"/>
            <ac:spMk id="8" creationId="{90896311-523E-DE10-CCCB-693724A241C3}"/>
          </ac:spMkLst>
        </pc:spChg>
        <pc:spChg chg="add mod">
          <ac:chgData name="Potter Becky (ext) GBJH" userId="1bc1adfe-364b-4c2a-9f3a-3233b73b2609" providerId="ADAL" clId="{3705B23C-6472-4D42-AF24-94DE56BA5495}" dt="2023-11-21T11:07:47.969" v="7867" actId="1076"/>
          <ac:spMkLst>
            <pc:docMk/>
            <pc:sldMk cId="1106727586" sldId="307"/>
            <ac:spMk id="10" creationId="{EC709134-AEE1-3E29-5F8E-9D3C2788E328}"/>
          </ac:spMkLst>
        </pc:spChg>
        <pc:spChg chg="add mod">
          <ac:chgData name="Potter Becky (ext) GBJH" userId="1bc1adfe-364b-4c2a-9f3a-3233b73b2609" providerId="ADAL" clId="{3705B23C-6472-4D42-AF24-94DE56BA5495}" dt="2023-11-21T11:08:20.801" v="7869" actId="1076"/>
          <ac:spMkLst>
            <pc:docMk/>
            <pc:sldMk cId="1106727586" sldId="307"/>
            <ac:spMk id="11" creationId="{C44D9780-2EB7-B892-2F88-818D7BF8163C}"/>
          </ac:spMkLst>
        </pc:spChg>
        <pc:picChg chg="add mod">
          <ac:chgData name="Potter Becky (ext) GBJH" userId="1bc1adfe-364b-4c2a-9f3a-3233b73b2609" providerId="ADAL" clId="{3705B23C-6472-4D42-AF24-94DE56BA5495}" dt="2023-11-16T09:20:05.533" v="1575"/>
          <ac:picMkLst>
            <pc:docMk/>
            <pc:sldMk cId="1106727586" sldId="307"/>
            <ac:picMk id="2" creationId="{0A1F1D83-AE40-FACC-DE63-7B48BD0918B1}"/>
          </ac:picMkLst>
        </pc:picChg>
        <pc:picChg chg="add mod">
          <ac:chgData name="Potter Becky (ext) GBJH" userId="1bc1adfe-364b-4c2a-9f3a-3233b73b2609" providerId="ADAL" clId="{3705B23C-6472-4D42-AF24-94DE56BA5495}" dt="2023-11-20T11:20:51.418" v="6195" actId="692"/>
          <ac:picMkLst>
            <pc:docMk/>
            <pc:sldMk cId="1106727586" sldId="307"/>
            <ac:picMk id="7" creationId="{5DFD8E76-051B-73D7-25AF-185FC0EEBC6D}"/>
          </ac:picMkLst>
        </pc:picChg>
        <pc:picChg chg="add del mod">
          <ac:chgData name="Potter Becky (ext) GBJH" userId="1bc1adfe-364b-4c2a-9f3a-3233b73b2609" providerId="ADAL" clId="{3705B23C-6472-4D42-AF24-94DE56BA5495}" dt="2023-11-20T11:44:02.084" v="6382" actId="478"/>
          <ac:picMkLst>
            <pc:docMk/>
            <pc:sldMk cId="1106727586" sldId="307"/>
            <ac:picMk id="9" creationId="{C61B06D5-9717-18CD-6A05-0EFCD07DD1A3}"/>
          </ac:picMkLst>
        </pc:picChg>
        <pc:picChg chg="add mod">
          <ac:chgData name="Potter Becky (ext) GBJH" userId="1bc1adfe-364b-4c2a-9f3a-3233b73b2609" providerId="ADAL" clId="{3705B23C-6472-4D42-AF24-94DE56BA5495}" dt="2023-11-21T11:13:20.897" v="8257" actId="1076"/>
          <ac:picMkLst>
            <pc:docMk/>
            <pc:sldMk cId="1106727586" sldId="307"/>
            <ac:picMk id="12" creationId="{207BAADC-A038-6D21-2D54-BA85DCA23A12}"/>
          </ac:picMkLst>
        </pc:picChg>
        <pc:picChg chg="add mod">
          <ac:chgData name="Potter Becky (ext) GBJH" userId="1bc1adfe-364b-4c2a-9f3a-3233b73b2609" providerId="ADAL" clId="{3705B23C-6472-4D42-AF24-94DE56BA5495}" dt="2023-11-21T11:13:33.923" v="8259" actId="1076"/>
          <ac:picMkLst>
            <pc:docMk/>
            <pc:sldMk cId="1106727586" sldId="307"/>
            <ac:picMk id="14" creationId="{8A8C374E-FAB0-0A52-609A-BB8B14CF8560}"/>
          </ac:picMkLst>
        </pc:picChg>
      </pc:sldChg>
      <pc:sldChg chg="addSp delSp modSp mod setBg">
        <pc:chgData name="Potter Becky (ext) GBJH" userId="1bc1adfe-364b-4c2a-9f3a-3233b73b2609" providerId="ADAL" clId="{3705B23C-6472-4D42-AF24-94DE56BA5495}" dt="2023-11-21T11:56:08.696" v="9227" actId="1076"/>
        <pc:sldMkLst>
          <pc:docMk/>
          <pc:sldMk cId="706594483" sldId="308"/>
        </pc:sldMkLst>
        <pc:spChg chg="del mod">
          <ac:chgData name="Potter Becky (ext) GBJH" userId="1bc1adfe-364b-4c2a-9f3a-3233b73b2609" providerId="ADAL" clId="{3705B23C-6472-4D42-AF24-94DE56BA5495}" dt="2023-11-20T11:33:28.343" v="6292" actId="478"/>
          <ac:spMkLst>
            <pc:docMk/>
            <pc:sldMk cId="706594483" sldId="308"/>
            <ac:spMk id="3" creationId="{373827F3-F386-AA4E-80ED-D86DEF8C158D}"/>
          </ac:spMkLst>
        </pc:spChg>
        <pc:spChg chg="add mod">
          <ac:chgData name="Potter Becky (ext) GBJH" userId="1bc1adfe-364b-4c2a-9f3a-3233b73b2609" providerId="ADAL" clId="{3705B23C-6472-4D42-AF24-94DE56BA5495}" dt="2023-11-21T11:54:13.433" v="9221" actId="20577"/>
          <ac:spMkLst>
            <pc:docMk/>
            <pc:sldMk cId="706594483" sldId="308"/>
            <ac:spMk id="3" creationId="{BCCADEA7-8261-39BC-678B-37D83A7D0858}"/>
          </ac:spMkLst>
        </pc:spChg>
        <pc:spChg chg="mod">
          <ac:chgData name="Potter Becky (ext) GBJH" userId="1bc1adfe-364b-4c2a-9f3a-3233b73b2609" providerId="ADAL" clId="{3705B23C-6472-4D42-AF24-94DE56BA5495}" dt="2023-11-16T09:21:09.933" v="1604"/>
          <ac:spMkLst>
            <pc:docMk/>
            <pc:sldMk cId="706594483" sldId="308"/>
            <ac:spMk id="5" creationId="{31BF7889-073A-E045-A3F2-45D63BD0FDC0}"/>
          </ac:spMkLst>
        </pc:spChg>
        <pc:spChg chg="add mod">
          <ac:chgData name="Potter Becky (ext) GBJH" userId="1bc1adfe-364b-4c2a-9f3a-3233b73b2609" providerId="ADAL" clId="{3705B23C-6472-4D42-AF24-94DE56BA5495}" dt="2023-11-20T11:39:03.984" v="6368" actId="207"/>
          <ac:spMkLst>
            <pc:docMk/>
            <pc:sldMk cId="706594483" sldId="308"/>
            <ac:spMk id="8" creationId="{484BCCE3-6046-80B5-2C1D-747321580F90}"/>
          </ac:spMkLst>
        </pc:spChg>
        <pc:picChg chg="add mod">
          <ac:chgData name="Potter Becky (ext) GBJH" userId="1bc1adfe-364b-4c2a-9f3a-3233b73b2609" providerId="ADAL" clId="{3705B23C-6472-4D42-AF24-94DE56BA5495}" dt="2023-11-16T09:20:07.744" v="1577"/>
          <ac:picMkLst>
            <pc:docMk/>
            <pc:sldMk cId="706594483" sldId="308"/>
            <ac:picMk id="2" creationId="{215DA06D-AF39-A6F9-D77E-FA80677E18DD}"/>
          </ac:picMkLst>
        </pc:picChg>
        <pc:picChg chg="add mod">
          <ac:chgData name="Potter Becky (ext) GBJH" userId="1bc1adfe-364b-4c2a-9f3a-3233b73b2609" providerId="ADAL" clId="{3705B23C-6472-4D42-AF24-94DE56BA5495}" dt="2023-11-20T11:38:58.902" v="6366" actId="1076"/>
          <ac:picMkLst>
            <pc:docMk/>
            <pc:sldMk cId="706594483" sldId="308"/>
            <ac:picMk id="7" creationId="{44EFB769-7201-3061-9620-966536D1CC55}"/>
          </ac:picMkLst>
        </pc:picChg>
        <pc:picChg chg="add mod">
          <ac:chgData name="Potter Becky (ext) GBJH" userId="1bc1adfe-364b-4c2a-9f3a-3233b73b2609" providerId="ADAL" clId="{3705B23C-6472-4D42-AF24-94DE56BA5495}" dt="2023-11-21T11:55:41.423" v="9223" actId="1076"/>
          <ac:picMkLst>
            <pc:docMk/>
            <pc:sldMk cId="706594483" sldId="308"/>
            <ac:picMk id="9" creationId="{8BEB4FFD-B905-DDAF-2705-F96C6E15FB22}"/>
          </ac:picMkLst>
        </pc:picChg>
        <pc:picChg chg="add del mod">
          <ac:chgData name="Potter Becky (ext) GBJH" userId="1bc1adfe-364b-4c2a-9f3a-3233b73b2609" providerId="ADAL" clId="{3705B23C-6472-4D42-AF24-94DE56BA5495}" dt="2023-11-20T11:43:50.369" v="6378" actId="478"/>
          <ac:picMkLst>
            <pc:docMk/>
            <pc:sldMk cId="706594483" sldId="308"/>
            <ac:picMk id="10" creationId="{355451C3-4578-F995-7749-30425FBB514F}"/>
          </ac:picMkLst>
        </pc:picChg>
        <pc:picChg chg="add mod">
          <ac:chgData name="Potter Becky (ext) GBJH" userId="1bc1adfe-364b-4c2a-9f3a-3233b73b2609" providerId="ADAL" clId="{3705B23C-6472-4D42-AF24-94DE56BA5495}" dt="2023-11-21T11:55:56.189" v="9225" actId="1076"/>
          <ac:picMkLst>
            <pc:docMk/>
            <pc:sldMk cId="706594483" sldId="308"/>
            <ac:picMk id="11" creationId="{9EBC2B49-7022-C5C2-1913-9A98BC0D8A93}"/>
          </ac:picMkLst>
        </pc:picChg>
        <pc:picChg chg="add mod">
          <ac:chgData name="Potter Becky (ext) GBJH" userId="1bc1adfe-364b-4c2a-9f3a-3233b73b2609" providerId="ADAL" clId="{3705B23C-6472-4D42-AF24-94DE56BA5495}" dt="2023-11-21T11:56:08.696" v="9227" actId="1076"/>
          <ac:picMkLst>
            <pc:docMk/>
            <pc:sldMk cId="706594483" sldId="308"/>
            <ac:picMk id="13" creationId="{28FD3F1E-545F-F610-610C-41A58AE3108F}"/>
          </ac:picMkLst>
        </pc:picChg>
      </pc:sldChg>
      <pc:sldChg chg="addSp modSp mod setBg">
        <pc:chgData name="Potter Becky (ext) GBJH" userId="1bc1adfe-364b-4c2a-9f3a-3233b73b2609" providerId="ADAL" clId="{3705B23C-6472-4D42-AF24-94DE56BA5495}" dt="2023-11-21T13:06:13.201" v="10030" actId="207"/>
        <pc:sldMkLst>
          <pc:docMk/>
          <pc:sldMk cId="1794738657" sldId="309"/>
        </pc:sldMkLst>
        <pc:spChg chg="mod">
          <ac:chgData name="Potter Becky (ext) GBJH" userId="1bc1adfe-364b-4c2a-9f3a-3233b73b2609" providerId="ADAL" clId="{3705B23C-6472-4D42-AF24-94DE56BA5495}" dt="2023-11-16T09:21:09.933" v="1604"/>
          <ac:spMkLst>
            <pc:docMk/>
            <pc:sldMk cId="1794738657" sldId="309"/>
            <ac:spMk id="4" creationId="{D528596A-0847-664A-9D47-5096383E5E09}"/>
          </ac:spMkLst>
        </pc:spChg>
        <pc:spChg chg="mod">
          <ac:chgData name="Potter Becky (ext) GBJH" userId="1bc1adfe-364b-4c2a-9f3a-3233b73b2609" providerId="ADAL" clId="{3705B23C-6472-4D42-AF24-94DE56BA5495}" dt="2023-11-21T13:06:13.201" v="10030" actId="207"/>
          <ac:spMkLst>
            <pc:docMk/>
            <pc:sldMk cId="1794738657" sldId="309"/>
            <ac:spMk id="5" creationId="{1B07C49E-AFFC-EC46-8930-E4D428F5F943}"/>
          </ac:spMkLst>
        </pc:spChg>
        <pc:picChg chg="add mod">
          <ac:chgData name="Potter Becky (ext) GBJH" userId="1bc1adfe-364b-4c2a-9f3a-3233b73b2609" providerId="ADAL" clId="{3705B23C-6472-4D42-AF24-94DE56BA5495}" dt="2023-11-16T09:20:09.930" v="1579"/>
          <ac:picMkLst>
            <pc:docMk/>
            <pc:sldMk cId="1794738657" sldId="309"/>
            <ac:picMk id="2" creationId="{6BBA60E3-B14C-0FF3-EA7F-922D22B57F11}"/>
          </ac:picMkLst>
        </pc:picChg>
        <pc:picChg chg="add mod">
          <ac:chgData name="Potter Becky (ext) GBJH" userId="1bc1adfe-364b-4c2a-9f3a-3233b73b2609" providerId="ADAL" clId="{3705B23C-6472-4D42-AF24-94DE56BA5495}" dt="2023-11-21T12:50:04.961" v="9592" actId="1076"/>
          <ac:picMkLst>
            <pc:docMk/>
            <pc:sldMk cId="1794738657" sldId="309"/>
            <ac:picMk id="6" creationId="{74B8B312-3240-7BEA-4B06-77E26A4FF2E9}"/>
          </ac:picMkLst>
        </pc:picChg>
        <pc:picChg chg="add mod">
          <ac:chgData name="Potter Becky (ext) GBJH" userId="1bc1adfe-364b-4c2a-9f3a-3233b73b2609" providerId="ADAL" clId="{3705B23C-6472-4D42-AF24-94DE56BA5495}" dt="2023-11-21T12:49:57.844" v="9589" actId="1076"/>
          <ac:picMkLst>
            <pc:docMk/>
            <pc:sldMk cId="1794738657" sldId="309"/>
            <ac:picMk id="7" creationId="{2995BCE6-2AFB-A403-2F62-E5F8713B4AE4}"/>
          </ac:picMkLst>
        </pc:picChg>
        <pc:picChg chg="add mod">
          <ac:chgData name="Potter Becky (ext) GBJH" userId="1bc1adfe-364b-4c2a-9f3a-3233b73b2609" providerId="ADAL" clId="{3705B23C-6472-4D42-AF24-94DE56BA5495}" dt="2023-11-21T12:50:14.510" v="9594" actId="1076"/>
          <ac:picMkLst>
            <pc:docMk/>
            <pc:sldMk cId="1794738657" sldId="309"/>
            <ac:picMk id="8" creationId="{0519C7B9-C016-9BE1-07C2-53A3C8CEB795}"/>
          </ac:picMkLst>
        </pc:picChg>
        <pc:picChg chg="add mod">
          <ac:chgData name="Potter Becky (ext) GBJH" userId="1bc1adfe-364b-4c2a-9f3a-3233b73b2609" providerId="ADAL" clId="{3705B23C-6472-4D42-AF24-94DE56BA5495}" dt="2023-11-21T12:49:59.203" v="9590" actId="1076"/>
          <ac:picMkLst>
            <pc:docMk/>
            <pc:sldMk cId="1794738657" sldId="309"/>
            <ac:picMk id="9" creationId="{AF04F9CE-2BBA-B61D-125C-EF15ED738A2A}"/>
          </ac:picMkLst>
        </pc:picChg>
      </pc:sldChg>
      <pc:sldChg chg="addSp modSp mod setBg">
        <pc:chgData name="Potter Becky (ext) GBJH" userId="1bc1adfe-364b-4c2a-9f3a-3233b73b2609" providerId="ADAL" clId="{3705B23C-6472-4D42-AF24-94DE56BA5495}" dt="2023-11-21T12:57:06.557" v="9794" actId="1076"/>
        <pc:sldMkLst>
          <pc:docMk/>
          <pc:sldMk cId="4010014743" sldId="310"/>
        </pc:sldMkLst>
        <pc:spChg chg="mod">
          <ac:chgData name="Potter Becky (ext) GBJH" userId="1bc1adfe-364b-4c2a-9f3a-3233b73b2609" providerId="ADAL" clId="{3705B23C-6472-4D42-AF24-94DE56BA5495}" dt="2023-11-16T09:21:09.933" v="1604"/>
          <ac:spMkLst>
            <pc:docMk/>
            <pc:sldMk cId="4010014743" sldId="310"/>
            <ac:spMk id="4" creationId="{D528596A-0847-664A-9D47-5096383E5E09}"/>
          </ac:spMkLst>
        </pc:spChg>
        <pc:spChg chg="mod">
          <ac:chgData name="Potter Becky (ext) GBJH" userId="1bc1adfe-364b-4c2a-9f3a-3233b73b2609" providerId="ADAL" clId="{3705B23C-6472-4D42-AF24-94DE56BA5495}" dt="2023-11-21T12:56:32.050" v="9787" actId="207"/>
          <ac:spMkLst>
            <pc:docMk/>
            <pc:sldMk cId="4010014743" sldId="310"/>
            <ac:spMk id="5" creationId="{1B07C49E-AFFC-EC46-8930-E4D428F5F943}"/>
          </ac:spMkLst>
        </pc:spChg>
        <pc:picChg chg="add mod">
          <ac:chgData name="Potter Becky (ext) GBJH" userId="1bc1adfe-364b-4c2a-9f3a-3233b73b2609" providerId="ADAL" clId="{3705B23C-6472-4D42-AF24-94DE56BA5495}" dt="2023-11-16T09:20:11.525" v="1580"/>
          <ac:picMkLst>
            <pc:docMk/>
            <pc:sldMk cId="4010014743" sldId="310"/>
            <ac:picMk id="2" creationId="{E767941D-BD18-3086-E918-BA883F5882C1}"/>
          </ac:picMkLst>
        </pc:picChg>
        <pc:picChg chg="add mod">
          <ac:chgData name="Potter Becky (ext) GBJH" userId="1bc1adfe-364b-4c2a-9f3a-3233b73b2609" providerId="ADAL" clId="{3705B23C-6472-4D42-AF24-94DE56BA5495}" dt="2023-11-21T12:57:02.962" v="9793" actId="1076"/>
          <ac:picMkLst>
            <pc:docMk/>
            <pc:sldMk cId="4010014743" sldId="310"/>
            <ac:picMk id="6" creationId="{886E68E7-99EB-B29A-E13A-552CA114510F}"/>
          </ac:picMkLst>
        </pc:picChg>
        <pc:picChg chg="add mod">
          <ac:chgData name="Potter Becky (ext) GBJH" userId="1bc1adfe-364b-4c2a-9f3a-3233b73b2609" providerId="ADAL" clId="{3705B23C-6472-4D42-AF24-94DE56BA5495}" dt="2023-11-21T12:57:01.093" v="9792" actId="14100"/>
          <ac:picMkLst>
            <pc:docMk/>
            <pc:sldMk cId="4010014743" sldId="310"/>
            <ac:picMk id="7" creationId="{B9C4BAB0-D3A3-A76E-D2E1-9ADA10E94A4D}"/>
          </ac:picMkLst>
        </pc:picChg>
        <pc:picChg chg="add mod">
          <ac:chgData name="Potter Becky (ext) GBJH" userId="1bc1adfe-364b-4c2a-9f3a-3233b73b2609" providerId="ADAL" clId="{3705B23C-6472-4D42-AF24-94DE56BA5495}" dt="2023-11-21T12:57:06.557" v="9794" actId="1076"/>
          <ac:picMkLst>
            <pc:docMk/>
            <pc:sldMk cId="4010014743" sldId="310"/>
            <ac:picMk id="8" creationId="{E22C4114-0BF4-F4C1-017F-4D1AB266974C}"/>
          </ac:picMkLst>
        </pc:picChg>
      </pc:sldChg>
      <pc:sldChg chg="addSp modSp mod setBg">
        <pc:chgData name="Potter Becky (ext) GBJH" userId="1bc1adfe-364b-4c2a-9f3a-3233b73b2609" providerId="ADAL" clId="{3705B23C-6472-4D42-AF24-94DE56BA5495}" dt="2023-11-21T13:00:04.373" v="9887" actId="1076"/>
        <pc:sldMkLst>
          <pc:docMk/>
          <pc:sldMk cId="2735560525" sldId="311"/>
        </pc:sldMkLst>
        <pc:spChg chg="mod">
          <ac:chgData name="Potter Becky (ext) GBJH" userId="1bc1adfe-364b-4c2a-9f3a-3233b73b2609" providerId="ADAL" clId="{3705B23C-6472-4D42-AF24-94DE56BA5495}" dt="2023-11-16T09:21:09.933" v="1604"/>
          <ac:spMkLst>
            <pc:docMk/>
            <pc:sldMk cId="2735560525" sldId="311"/>
            <ac:spMk id="4" creationId="{D528596A-0847-664A-9D47-5096383E5E09}"/>
          </ac:spMkLst>
        </pc:spChg>
        <pc:spChg chg="mod">
          <ac:chgData name="Potter Becky (ext) GBJH" userId="1bc1adfe-364b-4c2a-9f3a-3233b73b2609" providerId="ADAL" clId="{3705B23C-6472-4D42-AF24-94DE56BA5495}" dt="2023-11-21T12:59:55.088" v="9884" actId="122"/>
          <ac:spMkLst>
            <pc:docMk/>
            <pc:sldMk cId="2735560525" sldId="311"/>
            <ac:spMk id="5" creationId="{1B07C49E-AFFC-EC46-8930-E4D428F5F943}"/>
          </ac:spMkLst>
        </pc:spChg>
        <pc:picChg chg="add mod">
          <ac:chgData name="Potter Becky (ext) GBJH" userId="1bc1adfe-364b-4c2a-9f3a-3233b73b2609" providerId="ADAL" clId="{3705B23C-6472-4D42-AF24-94DE56BA5495}" dt="2023-11-16T09:20:12.626" v="1581"/>
          <ac:picMkLst>
            <pc:docMk/>
            <pc:sldMk cId="2735560525" sldId="311"/>
            <ac:picMk id="2" creationId="{71E9ED7D-0EF0-8620-F1B2-4E5B133847F0}"/>
          </ac:picMkLst>
        </pc:picChg>
        <pc:picChg chg="add mod">
          <ac:chgData name="Potter Becky (ext) GBJH" userId="1bc1adfe-364b-4c2a-9f3a-3233b73b2609" providerId="ADAL" clId="{3705B23C-6472-4D42-AF24-94DE56BA5495}" dt="2023-11-21T12:59:53.670" v="9883" actId="1076"/>
          <ac:picMkLst>
            <pc:docMk/>
            <pc:sldMk cId="2735560525" sldId="311"/>
            <ac:picMk id="6" creationId="{CDF81731-A7EA-699E-5714-08D33BCF893A}"/>
          </ac:picMkLst>
        </pc:picChg>
        <pc:picChg chg="add mod">
          <ac:chgData name="Potter Becky (ext) GBJH" userId="1bc1adfe-364b-4c2a-9f3a-3233b73b2609" providerId="ADAL" clId="{3705B23C-6472-4D42-AF24-94DE56BA5495}" dt="2023-11-21T12:59:51.951" v="9882" actId="14100"/>
          <ac:picMkLst>
            <pc:docMk/>
            <pc:sldMk cId="2735560525" sldId="311"/>
            <ac:picMk id="7" creationId="{433A1DFC-9404-5B9F-A05F-1480B367E0B2}"/>
          </ac:picMkLst>
        </pc:picChg>
        <pc:picChg chg="add mod">
          <ac:chgData name="Potter Becky (ext) GBJH" userId="1bc1adfe-364b-4c2a-9f3a-3233b73b2609" providerId="ADAL" clId="{3705B23C-6472-4D42-AF24-94DE56BA5495}" dt="2023-11-21T13:00:04.373" v="9887" actId="1076"/>
          <ac:picMkLst>
            <pc:docMk/>
            <pc:sldMk cId="2735560525" sldId="311"/>
            <ac:picMk id="8" creationId="{746CF78B-45F6-3854-2859-CE19320E3CBE}"/>
          </ac:picMkLst>
        </pc:picChg>
      </pc:sldChg>
      <pc:sldChg chg="addSp modSp mod setBg">
        <pc:chgData name="Potter Becky (ext) GBJH" userId="1bc1adfe-364b-4c2a-9f3a-3233b73b2609" providerId="ADAL" clId="{3705B23C-6472-4D42-AF24-94DE56BA5495}" dt="2023-11-21T13:05:50.951" v="10029" actId="1076"/>
        <pc:sldMkLst>
          <pc:docMk/>
          <pc:sldMk cId="1434679925" sldId="312"/>
        </pc:sldMkLst>
        <pc:spChg chg="mod">
          <ac:chgData name="Potter Becky (ext) GBJH" userId="1bc1adfe-364b-4c2a-9f3a-3233b73b2609" providerId="ADAL" clId="{3705B23C-6472-4D42-AF24-94DE56BA5495}" dt="2023-11-16T09:21:09.933" v="1604"/>
          <ac:spMkLst>
            <pc:docMk/>
            <pc:sldMk cId="1434679925" sldId="312"/>
            <ac:spMk id="4" creationId="{D528596A-0847-664A-9D47-5096383E5E09}"/>
          </ac:spMkLst>
        </pc:spChg>
        <pc:spChg chg="mod">
          <ac:chgData name="Potter Becky (ext) GBJH" userId="1bc1adfe-364b-4c2a-9f3a-3233b73b2609" providerId="ADAL" clId="{3705B23C-6472-4D42-AF24-94DE56BA5495}" dt="2023-11-21T13:05:34.620" v="10025" actId="122"/>
          <ac:spMkLst>
            <pc:docMk/>
            <pc:sldMk cId="1434679925" sldId="312"/>
            <ac:spMk id="5" creationId="{1B07C49E-AFFC-EC46-8930-E4D428F5F943}"/>
          </ac:spMkLst>
        </pc:spChg>
        <pc:picChg chg="add mod">
          <ac:chgData name="Potter Becky (ext) GBJH" userId="1bc1adfe-364b-4c2a-9f3a-3233b73b2609" providerId="ADAL" clId="{3705B23C-6472-4D42-AF24-94DE56BA5495}" dt="2023-11-16T09:20:13.674" v="1582"/>
          <ac:picMkLst>
            <pc:docMk/>
            <pc:sldMk cId="1434679925" sldId="312"/>
            <ac:picMk id="2" creationId="{A7BA9F78-6A1B-8693-49CC-FC8857BB916D}"/>
          </ac:picMkLst>
        </pc:picChg>
        <pc:picChg chg="add mod">
          <ac:chgData name="Potter Becky (ext) GBJH" userId="1bc1adfe-364b-4c2a-9f3a-3233b73b2609" providerId="ADAL" clId="{3705B23C-6472-4D42-AF24-94DE56BA5495}" dt="2023-11-21T13:05:43.233" v="10027" actId="1076"/>
          <ac:picMkLst>
            <pc:docMk/>
            <pc:sldMk cId="1434679925" sldId="312"/>
            <ac:picMk id="6" creationId="{5DBBE073-5896-6C61-1D2F-DE30C6837E3A}"/>
          </ac:picMkLst>
        </pc:picChg>
        <pc:picChg chg="add mod">
          <ac:chgData name="Potter Becky (ext) GBJH" userId="1bc1adfe-364b-4c2a-9f3a-3233b73b2609" providerId="ADAL" clId="{3705B23C-6472-4D42-AF24-94DE56BA5495}" dt="2023-11-20T15:09:32.722" v="6485" actId="692"/>
          <ac:picMkLst>
            <pc:docMk/>
            <pc:sldMk cId="1434679925" sldId="312"/>
            <ac:picMk id="7" creationId="{91F37357-C93B-CC12-65CB-B76148D91D02}"/>
          </ac:picMkLst>
        </pc:picChg>
        <pc:picChg chg="add mod">
          <ac:chgData name="Potter Becky (ext) GBJH" userId="1bc1adfe-364b-4c2a-9f3a-3233b73b2609" providerId="ADAL" clId="{3705B23C-6472-4D42-AF24-94DE56BA5495}" dt="2023-11-21T13:05:50.951" v="10029" actId="1076"/>
          <ac:picMkLst>
            <pc:docMk/>
            <pc:sldMk cId="1434679925" sldId="312"/>
            <ac:picMk id="8" creationId="{541DEF03-89F6-2AD7-94DD-06C68863D41E}"/>
          </ac:picMkLst>
        </pc:picChg>
      </pc:sldChg>
      <pc:sldChg chg="addSp delSp modSp mod setBg">
        <pc:chgData name="Potter Becky (ext) GBJH" userId="1bc1adfe-364b-4c2a-9f3a-3233b73b2609" providerId="ADAL" clId="{3705B23C-6472-4D42-AF24-94DE56BA5495}" dt="2023-11-21T13:22:18.747" v="10403" actId="1076"/>
        <pc:sldMkLst>
          <pc:docMk/>
          <pc:sldMk cId="1756972646" sldId="313"/>
        </pc:sldMkLst>
        <pc:spChg chg="mod">
          <ac:chgData name="Potter Becky (ext) GBJH" userId="1bc1adfe-364b-4c2a-9f3a-3233b73b2609" providerId="ADAL" clId="{3705B23C-6472-4D42-AF24-94DE56BA5495}" dt="2023-11-16T09:21:09.933" v="1604"/>
          <ac:spMkLst>
            <pc:docMk/>
            <pc:sldMk cId="1756972646" sldId="313"/>
            <ac:spMk id="4" creationId="{D528596A-0847-664A-9D47-5096383E5E09}"/>
          </ac:spMkLst>
        </pc:spChg>
        <pc:spChg chg="mod">
          <ac:chgData name="Potter Becky (ext) GBJH" userId="1bc1adfe-364b-4c2a-9f3a-3233b73b2609" providerId="ADAL" clId="{3705B23C-6472-4D42-AF24-94DE56BA5495}" dt="2023-11-21T13:21:41.151" v="10394" actId="27636"/>
          <ac:spMkLst>
            <pc:docMk/>
            <pc:sldMk cId="1756972646" sldId="313"/>
            <ac:spMk id="5" creationId="{1B07C49E-AFFC-EC46-8930-E4D428F5F943}"/>
          </ac:spMkLst>
        </pc:spChg>
        <pc:picChg chg="add mod">
          <ac:chgData name="Potter Becky (ext) GBJH" userId="1bc1adfe-364b-4c2a-9f3a-3233b73b2609" providerId="ADAL" clId="{3705B23C-6472-4D42-AF24-94DE56BA5495}" dt="2023-11-16T09:20:15.556" v="1584"/>
          <ac:picMkLst>
            <pc:docMk/>
            <pc:sldMk cId="1756972646" sldId="313"/>
            <ac:picMk id="2" creationId="{424E9871-587B-D547-8E74-E2EC1AEC14E5}"/>
          </ac:picMkLst>
        </pc:picChg>
        <pc:picChg chg="add mod">
          <ac:chgData name="Potter Becky (ext) GBJH" userId="1bc1adfe-364b-4c2a-9f3a-3233b73b2609" providerId="ADAL" clId="{3705B23C-6472-4D42-AF24-94DE56BA5495}" dt="2023-11-21T13:21:59.467" v="10397" actId="1076"/>
          <ac:picMkLst>
            <pc:docMk/>
            <pc:sldMk cId="1756972646" sldId="313"/>
            <ac:picMk id="6" creationId="{3337BC7C-2117-A630-02EC-87EF2ED7B465}"/>
          </ac:picMkLst>
        </pc:picChg>
        <pc:picChg chg="add del mod">
          <ac:chgData name="Potter Becky (ext) GBJH" userId="1bc1adfe-364b-4c2a-9f3a-3233b73b2609" providerId="ADAL" clId="{3705B23C-6472-4D42-AF24-94DE56BA5495}" dt="2023-11-20T14:34:11.089" v="6460" actId="478"/>
          <ac:picMkLst>
            <pc:docMk/>
            <pc:sldMk cId="1756972646" sldId="313"/>
            <ac:picMk id="7" creationId="{08989D5A-548D-B817-648C-A3A2B4D6A661}"/>
          </ac:picMkLst>
        </pc:picChg>
        <pc:picChg chg="add mod">
          <ac:chgData name="Potter Becky (ext) GBJH" userId="1bc1adfe-364b-4c2a-9f3a-3233b73b2609" providerId="ADAL" clId="{3705B23C-6472-4D42-AF24-94DE56BA5495}" dt="2023-11-21T13:22:04.740" v="10399" actId="1076"/>
          <ac:picMkLst>
            <pc:docMk/>
            <pc:sldMk cId="1756972646" sldId="313"/>
            <ac:picMk id="7" creationId="{8F8E4D2B-B0EE-8B06-8DF3-4852EB862CF0}"/>
          </ac:picMkLst>
        </pc:picChg>
        <pc:picChg chg="add mod">
          <ac:chgData name="Potter Becky (ext) GBJH" userId="1bc1adfe-364b-4c2a-9f3a-3233b73b2609" providerId="ADAL" clId="{3705B23C-6472-4D42-AF24-94DE56BA5495}" dt="2023-11-21T13:22:12.443" v="10401" actId="1076"/>
          <ac:picMkLst>
            <pc:docMk/>
            <pc:sldMk cId="1756972646" sldId="313"/>
            <ac:picMk id="8" creationId="{CF1A9BD6-2809-05D7-066B-0A952A42252F}"/>
          </ac:picMkLst>
        </pc:picChg>
        <pc:picChg chg="add mod">
          <ac:chgData name="Potter Becky (ext) GBJH" userId="1bc1adfe-364b-4c2a-9f3a-3233b73b2609" providerId="ADAL" clId="{3705B23C-6472-4D42-AF24-94DE56BA5495}" dt="2023-11-21T13:21:45.850" v="10395" actId="1076"/>
          <ac:picMkLst>
            <pc:docMk/>
            <pc:sldMk cId="1756972646" sldId="313"/>
            <ac:picMk id="9" creationId="{641D4771-9F73-D5DA-31BC-5E8953844071}"/>
          </ac:picMkLst>
        </pc:picChg>
        <pc:picChg chg="add mod">
          <ac:chgData name="Potter Becky (ext) GBJH" userId="1bc1adfe-364b-4c2a-9f3a-3233b73b2609" providerId="ADAL" clId="{3705B23C-6472-4D42-AF24-94DE56BA5495}" dt="2023-11-21T13:22:18.747" v="10403" actId="1076"/>
          <ac:picMkLst>
            <pc:docMk/>
            <pc:sldMk cId="1756972646" sldId="313"/>
            <ac:picMk id="10" creationId="{D8C34FDD-5A6A-0795-3BC3-5DFDDBB7C1AF}"/>
          </ac:picMkLst>
        </pc:picChg>
      </pc:sldChg>
      <pc:sldChg chg="addSp delSp modSp mod setBg">
        <pc:chgData name="Potter Becky (ext) GBJH" userId="1bc1adfe-364b-4c2a-9f3a-3233b73b2609" providerId="ADAL" clId="{3705B23C-6472-4D42-AF24-94DE56BA5495}" dt="2023-11-21T13:10:33.578" v="10276" actId="1076"/>
        <pc:sldMkLst>
          <pc:docMk/>
          <pc:sldMk cId="639399535" sldId="314"/>
        </pc:sldMkLst>
        <pc:spChg chg="mod">
          <ac:chgData name="Potter Becky (ext) GBJH" userId="1bc1adfe-364b-4c2a-9f3a-3233b73b2609" providerId="ADAL" clId="{3705B23C-6472-4D42-AF24-94DE56BA5495}" dt="2023-11-16T09:21:09.933" v="1604"/>
          <ac:spMkLst>
            <pc:docMk/>
            <pc:sldMk cId="639399535" sldId="314"/>
            <ac:spMk id="4" creationId="{D528596A-0847-664A-9D47-5096383E5E09}"/>
          </ac:spMkLst>
        </pc:spChg>
        <pc:spChg chg="mod">
          <ac:chgData name="Potter Becky (ext) GBJH" userId="1bc1adfe-364b-4c2a-9f3a-3233b73b2609" providerId="ADAL" clId="{3705B23C-6472-4D42-AF24-94DE56BA5495}" dt="2023-11-21T13:09:59.883" v="10270" actId="207"/>
          <ac:spMkLst>
            <pc:docMk/>
            <pc:sldMk cId="639399535" sldId="314"/>
            <ac:spMk id="5" creationId="{1B07C49E-AFFC-EC46-8930-E4D428F5F943}"/>
          </ac:spMkLst>
        </pc:spChg>
        <pc:picChg chg="add mod">
          <ac:chgData name="Potter Becky (ext) GBJH" userId="1bc1adfe-364b-4c2a-9f3a-3233b73b2609" providerId="ADAL" clId="{3705B23C-6472-4D42-AF24-94DE56BA5495}" dt="2023-11-16T09:20:14.629" v="1583"/>
          <ac:picMkLst>
            <pc:docMk/>
            <pc:sldMk cId="639399535" sldId="314"/>
            <ac:picMk id="2" creationId="{5306503E-F8EF-4548-3928-35109330DAE3}"/>
          </ac:picMkLst>
        </pc:picChg>
        <pc:picChg chg="add mod">
          <ac:chgData name="Potter Becky (ext) GBJH" userId="1bc1adfe-364b-4c2a-9f3a-3233b73b2609" providerId="ADAL" clId="{3705B23C-6472-4D42-AF24-94DE56BA5495}" dt="2023-11-21T13:10:22.787" v="10274" actId="1076"/>
          <ac:picMkLst>
            <pc:docMk/>
            <pc:sldMk cId="639399535" sldId="314"/>
            <ac:picMk id="3" creationId="{57147869-1F59-CE11-0132-5721C267232A}"/>
          </ac:picMkLst>
        </pc:picChg>
        <pc:picChg chg="add mod">
          <ac:chgData name="Potter Becky (ext) GBJH" userId="1bc1adfe-364b-4c2a-9f3a-3233b73b2609" providerId="ADAL" clId="{3705B23C-6472-4D42-AF24-94DE56BA5495}" dt="2023-11-21T13:10:33.578" v="10276" actId="1076"/>
          <ac:picMkLst>
            <pc:docMk/>
            <pc:sldMk cId="639399535" sldId="314"/>
            <ac:picMk id="6" creationId="{8E524921-3051-2BBC-AA89-730675DBDD28}"/>
          </ac:picMkLst>
        </pc:picChg>
        <pc:picChg chg="add del mod">
          <ac:chgData name="Potter Becky (ext) GBJH" userId="1bc1adfe-364b-4c2a-9f3a-3233b73b2609" providerId="ADAL" clId="{3705B23C-6472-4D42-AF24-94DE56BA5495}" dt="2023-11-20T14:32:20.260" v="6451" actId="478"/>
          <ac:picMkLst>
            <pc:docMk/>
            <pc:sldMk cId="639399535" sldId="314"/>
            <ac:picMk id="6" creationId="{B55CA0EF-CDF7-4535-CDEF-F4C60DE31E4C}"/>
          </ac:picMkLst>
        </pc:picChg>
        <pc:picChg chg="add mod">
          <ac:chgData name="Potter Becky (ext) GBJH" userId="1bc1adfe-364b-4c2a-9f3a-3233b73b2609" providerId="ADAL" clId="{3705B23C-6472-4D42-AF24-94DE56BA5495}" dt="2023-11-21T13:10:15.574" v="10272" actId="1076"/>
          <ac:picMkLst>
            <pc:docMk/>
            <pc:sldMk cId="639399535" sldId="314"/>
            <ac:picMk id="9" creationId="{BC6E4857-778D-871F-4A3E-0F9E9120B24B}"/>
          </ac:picMkLst>
        </pc:picChg>
      </pc:sldChg>
      <pc:sldChg chg="addSp modSp mod setBg">
        <pc:chgData name="Potter Becky (ext) GBJH" userId="1bc1adfe-364b-4c2a-9f3a-3233b73b2609" providerId="ADAL" clId="{3705B23C-6472-4D42-AF24-94DE56BA5495}" dt="2023-11-21T13:24:46.987" v="10542" actId="1076"/>
        <pc:sldMkLst>
          <pc:docMk/>
          <pc:sldMk cId="3566646398" sldId="315"/>
        </pc:sldMkLst>
        <pc:spChg chg="mod">
          <ac:chgData name="Potter Becky (ext) GBJH" userId="1bc1adfe-364b-4c2a-9f3a-3233b73b2609" providerId="ADAL" clId="{3705B23C-6472-4D42-AF24-94DE56BA5495}" dt="2023-11-16T09:21:09.933" v="1604"/>
          <ac:spMkLst>
            <pc:docMk/>
            <pc:sldMk cId="3566646398" sldId="315"/>
            <ac:spMk id="4" creationId="{D528596A-0847-664A-9D47-5096383E5E09}"/>
          </ac:spMkLst>
        </pc:spChg>
        <pc:spChg chg="mod">
          <ac:chgData name="Potter Becky (ext) GBJH" userId="1bc1adfe-364b-4c2a-9f3a-3233b73b2609" providerId="ADAL" clId="{3705B23C-6472-4D42-AF24-94DE56BA5495}" dt="2023-11-21T13:24:24.211" v="10538" actId="20577"/>
          <ac:spMkLst>
            <pc:docMk/>
            <pc:sldMk cId="3566646398" sldId="315"/>
            <ac:spMk id="5" creationId="{1B07C49E-AFFC-EC46-8930-E4D428F5F943}"/>
          </ac:spMkLst>
        </pc:spChg>
        <pc:picChg chg="add mod">
          <ac:chgData name="Potter Becky (ext) GBJH" userId="1bc1adfe-364b-4c2a-9f3a-3233b73b2609" providerId="ADAL" clId="{3705B23C-6472-4D42-AF24-94DE56BA5495}" dt="2023-11-16T09:20:16.510" v="1585"/>
          <ac:picMkLst>
            <pc:docMk/>
            <pc:sldMk cId="3566646398" sldId="315"/>
            <ac:picMk id="2" creationId="{878A2516-9610-F64F-11ED-AA73896FEBB6}"/>
          </ac:picMkLst>
        </pc:picChg>
        <pc:picChg chg="add mod">
          <ac:chgData name="Potter Becky (ext) GBJH" userId="1bc1adfe-364b-4c2a-9f3a-3233b73b2609" providerId="ADAL" clId="{3705B23C-6472-4D42-AF24-94DE56BA5495}" dt="2023-11-21T13:24:39.946" v="10540" actId="1076"/>
          <ac:picMkLst>
            <pc:docMk/>
            <pc:sldMk cId="3566646398" sldId="315"/>
            <ac:picMk id="6" creationId="{993975CC-CEBD-88C1-CF43-24C0E7779063}"/>
          </ac:picMkLst>
        </pc:picChg>
        <pc:picChg chg="add mod">
          <ac:chgData name="Potter Becky (ext) GBJH" userId="1bc1adfe-364b-4c2a-9f3a-3233b73b2609" providerId="ADAL" clId="{3705B23C-6472-4D42-AF24-94DE56BA5495}" dt="2023-11-21T13:24:20.411" v="10528" actId="14100"/>
          <ac:picMkLst>
            <pc:docMk/>
            <pc:sldMk cId="3566646398" sldId="315"/>
            <ac:picMk id="7" creationId="{A007BB80-3667-9490-010D-BCF8119BCBF7}"/>
          </ac:picMkLst>
        </pc:picChg>
        <pc:picChg chg="add mod">
          <ac:chgData name="Potter Becky (ext) GBJH" userId="1bc1adfe-364b-4c2a-9f3a-3233b73b2609" providerId="ADAL" clId="{3705B23C-6472-4D42-AF24-94DE56BA5495}" dt="2023-11-21T13:24:46.987" v="10542" actId="1076"/>
          <ac:picMkLst>
            <pc:docMk/>
            <pc:sldMk cId="3566646398" sldId="315"/>
            <ac:picMk id="8" creationId="{B77D7FCC-EA6C-3950-F3F0-05E098364211}"/>
          </ac:picMkLst>
        </pc:picChg>
      </pc:sldChg>
      <pc:sldChg chg="addSp delSp modSp mod setBg">
        <pc:chgData name="Potter Becky (ext) GBJH" userId="1bc1adfe-364b-4c2a-9f3a-3233b73b2609" providerId="ADAL" clId="{3705B23C-6472-4D42-AF24-94DE56BA5495}" dt="2023-11-21T13:29:27.795" v="10842" actId="1076"/>
        <pc:sldMkLst>
          <pc:docMk/>
          <pc:sldMk cId="1398439132" sldId="316"/>
        </pc:sldMkLst>
        <pc:spChg chg="mod">
          <ac:chgData name="Potter Becky (ext) GBJH" userId="1bc1adfe-364b-4c2a-9f3a-3233b73b2609" providerId="ADAL" clId="{3705B23C-6472-4D42-AF24-94DE56BA5495}" dt="2023-11-16T09:21:09.933" v="1604"/>
          <ac:spMkLst>
            <pc:docMk/>
            <pc:sldMk cId="1398439132" sldId="316"/>
            <ac:spMk id="4" creationId="{D528596A-0847-664A-9D47-5096383E5E09}"/>
          </ac:spMkLst>
        </pc:spChg>
        <pc:spChg chg="mod">
          <ac:chgData name="Potter Becky (ext) GBJH" userId="1bc1adfe-364b-4c2a-9f3a-3233b73b2609" providerId="ADAL" clId="{3705B23C-6472-4D42-AF24-94DE56BA5495}" dt="2023-11-21T13:29:09.334" v="10837" actId="20577"/>
          <ac:spMkLst>
            <pc:docMk/>
            <pc:sldMk cId="1398439132" sldId="316"/>
            <ac:spMk id="5" creationId="{1B07C49E-AFFC-EC46-8930-E4D428F5F943}"/>
          </ac:spMkLst>
        </pc:spChg>
        <pc:picChg chg="add mod">
          <ac:chgData name="Potter Becky (ext) GBJH" userId="1bc1adfe-364b-4c2a-9f3a-3233b73b2609" providerId="ADAL" clId="{3705B23C-6472-4D42-AF24-94DE56BA5495}" dt="2023-11-16T09:20:17.719" v="1586"/>
          <ac:picMkLst>
            <pc:docMk/>
            <pc:sldMk cId="1398439132" sldId="316"/>
            <ac:picMk id="2" creationId="{4B767C87-C606-6D01-B005-121CFD1DB8A3}"/>
          </ac:picMkLst>
        </pc:picChg>
        <pc:picChg chg="add mod">
          <ac:chgData name="Potter Becky (ext) GBJH" userId="1bc1adfe-364b-4c2a-9f3a-3233b73b2609" providerId="ADAL" clId="{3705B23C-6472-4D42-AF24-94DE56BA5495}" dt="2023-11-21T13:29:20.946" v="10840" actId="1076"/>
          <ac:picMkLst>
            <pc:docMk/>
            <pc:sldMk cId="1398439132" sldId="316"/>
            <ac:picMk id="6" creationId="{11112F52-1551-89DD-460A-5C8F50161061}"/>
          </ac:picMkLst>
        </pc:picChg>
        <pc:picChg chg="add del mod">
          <ac:chgData name="Potter Becky (ext) GBJH" userId="1bc1adfe-364b-4c2a-9f3a-3233b73b2609" providerId="ADAL" clId="{3705B23C-6472-4D42-AF24-94DE56BA5495}" dt="2023-11-20T14:37:27.504" v="6468" actId="478"/>
          <ac:picMkLst>
            <pc:docMk/>
            <pc:sldMk cId="1398439132" sldId="316"/>
            <ac:picMk id="7" creationId="{62FB0C1E-EC63-8C3C-E1B5-DF1FC116A66C}"/>
          </ac:picMkLst>
        </pc:picChg>
        <pc:picChg chg="add mod">
          <ac:chgData name="Potter Becky (ext) GBJH" userId="1bc1adfe-364b-4c2a-9f3a-3233b73b2609" providerId="ADAL" clId="{3705B23C-6472-4D42-AF24-94DE56BA5495}" dt="2023-11-21T13:29:27.795" v="10842" actId="1076"/>
          <ac:picMkLst>
            <pc:docMk/>
            <pc:sldMk cId="1398439132" sldId="316"/>
            <ac:picMk id="7" creationId="{E3D6FF50-F491-394F-CBD1-CBA19E90406C}"/>
          </ac:picMkLst>
        </pc:picChg>
        <pc:picChg chg="add mod">
          <ac:chgData name="Potter Becky (ext) GBJH" userId="1bc1adfe-364b-4c2a-9f3a-3233b73b2609" providerId="ADAL" clId="{3705B23C-6472-4D42-AF24-94DE56BA5495}" dt="2023-11-21T13:27:28.457" v="10768" actId="1076"/>
          <ac:picMkLst>
            <pc:docMk/>
            <pc:sldMk cId="1398439132" sldId="316"/>
            <ac:picMk id="9" creationId="{B7BDD73A-F40C-6CFF-5700-731C1C587C77}"/>
          </ac:picMkLst>
        </pc:picChg>
      </pc:sldChg>
      <pc:sldChg chg="addSp delSp modSp mod setBg">
        <pc:chgData name="Potter Becky (ext) GBJH" userId="1bc1adfe-364b-4c2a-9f3a-3233b73b2609" providerId="ADAL" clId="{3705B23C-6472-4D42-AF24-94DE56BA5495}" dt="2023-11-21T13:35:01.061" v="11107" actId="20577"/>
        <pc:sldMkLst>
          <pc:docMk/>
          <pc:sldMk cId="3975168428" sldId="317"/>
        </pc:sldMkLst>
        <pc:spChg chg="mod">
          <ac:chgData name="Potter Becky (ext) GBJH" userId="1bc1adfe-364b-4c2a-9f3a-3233b73b2609" providerId="ADAL" clId="{3705B23C-6472-4D42-AF24-94DE56BA5495}" dt="2023-11-16T09:21:09.933" v="1604"/>
          <ac:spMkLst>
            <pc:docMk/>
            <pc:sldMk cId="3975168428" sldId="317"/>
            <ac:spMk id="4" creationId="{D528596A-0847-664A-9D47-5096383E5E09}"/>
          </ac:spMkLst>
        </pc:spChg>
        <pc:spChg chg="mod">
          <ac:chgData name="Potter Becky (ext) GBJH" userId="1bc1adfe-364b-4c2a-9f3a-3233b73b2609" providerId="ADAL" clId="{3705B23C-6472-4D42-AF24-94DE56BA5495}" dt="2023-11-21T13:35:01.061" v="11107" actId="20577"/>
          <ac:spMkLst>
            <pc:docMk/>
            <pc:sldMk cId="3975168428" sldId="317"/>
            <ac:spMk id="5" creationId="{1B07C49E-AFFC-EC46-8930-E4D428F5F943}"/>
          </ac:spMkLst>
        </pc:spChg>
        <pc:picChg chg="add mod">
          <ac:chgData name="Potter Becky (ext) GBJH" userId="1bc1adfe-364b-4c2a-9f3a-3233b73b2609" providerId="ADAL" clId="{3705B23C-6472-4D42-AF24-94DE56BA5495}" dt="2023-11-16T09:20:18.820" v="1587"/>
          <ac:picMkLst>
            <pc:docMk/>
            <pc:sldMk cId="3975168428" sldId="317"/>
            <ac:picMk id="2" creationId="{BEF9C963-BCC6-36AC-BC9D-921BC79E817E}"/>
          </ac:picMkLst>
        </pc:picChg>
        <pc:picChg chg="add del mod">
          <ac:chgData name="Potter Becky (ext) GBJH" userId="1bc1adfe-364b-4c2a-9f3a-3233b73b2609" providerId="ADAL" clId="{3705B23C-6472-4D42-AF24-94DE56BA5495}" dt="2023-11-20T15:09:45.222" v="6486" actId="478"/>
          <ac:picMkLst>
            <pc:docMk/>
            <pc:sldMk cId="3975168428" sldId="317"/>
            <ac:picMk id="7" creationId="{BB80F4FE-1B7A-7D10-E076-C20253923C13}"/>
          </ac:picMkLst>
        </pc:picChg>
        <pc:picChg chg="add mod">
          <ac:chgData name="Potter Becky (ext) GBJH" userId="1bc1adfe-364b-4c2a-9f3a-3233b73b2609" providerId="ADAL" clId="{3705B23C-6472-4D42-AF24-94DE56BA5495}" dt="2023-11-21T13:30:40.289" v="10867" actId="1076"/>
          <ac:picMkLst>
            <pc:docMk/>
            <pc:sldMk cId="3975168428" sldId="317"/>
            <ac:picMk id="9" creationId="{B0FB2944-FB98-7ED7-0348-A3DA6F01EFCA}"/>
          </ac:picMkLst>
        </pc:picChg>
      </pc:sldChg>
      <pc:sldChg chg="addSp delSp modSp mod setBg">
        <pc:chgData name="Potter Becky (ext) GBJH" userId="1bc1adfe-364b-4c2a-9f3a-3233b73b2609" providerId="ADAL" clId="{3705B23C-6472-4D42-AF24-94DE56BA5495}" dt="2023-11-21T14:01:13.625" v="11823" actId="20577"/>
        <pc:sldMkLst>
          <pc:docMk/>
          <pc:sldMk cId="239597884" sldId="318"/>
        </pc:sldMkLst>
        <pc:spChg chg="mod">
          <ac:chgData name="Potter Becky (ext) GBJH" userId="1bc1adfe-364b-4c2a-9f3a-3233b73b2609" providerId="ADAL" clId="{3705B23C-6472-4D42-AF24-94DE56BA5495}" dt="2023-11-16T09:21:09.933" v="1604"/>
          <ac:spMkLst>
            <pc:docMk/>
            <pc:sldMk cId="239597884" sldId="318"/>
            <ac:spMk id="3" creationId="{8C82F32A-22A5-0046-9FAC-5295E4FA5A12}"/>
          </ac:spMkLst>
        </pc:spChg>
        <pc:spChg chg="add mod">
          <ac:chgData name="Potter Becky (ext) GBJH" userId="1bc1adfe-364b-4c2a-9f3a-3233b73b2609" providerId="ADAL" clId="{3705B23C-6472-4D42-AF24-94DE56BA5495}" dt="2023-11-21T14:01:13.625" v="11823" actId="20577"/>
          <ac:spMkLst>
            <pc:docMk/>
            <pc:sldMk cId="239597884" sldId="318"/>
            <ac:spMk id="4" creationId="{39D24DC6-2384-F238-8AF9-219579638A82}"/>
          </ac:spMkLst>
        </pc:spChg>
        <pc:spChg chg="del mod">
          <ac:chgData name="Potter Becky (ext) GBJH" userId="1bc1adfe-364b-4c2a-9f3a-3233b73b2609" providerId="ADAL" clId="{3705B23C-6472-4D42-AF24-94DE56BA5495}" dt="2023-11-21T13:53:08.903" v="11427" actId="478"/>
          <ac:spMkLst>
            <pc:docMk/>
            <pc:sldMk cId="239597884" sldId="318"/>
            <ac:spMk id="5" creationId="{85D9F803-CDBC-C74C-AF1B-2B5937D1C241}"/>
          </ac:spMkLst>
        </pc:spChg>
        <pc:spChg chg="mod">
          <ac:chgData name="Potter Becky (ext) GBJH" userId="1bc1adfe-364b-4c2a-9f3a-3233b73b2609" providerId="ADAL" clId="{3705B23C-6472-4D42-AF24-94DE56BA5495}" dt="2023-11-21T13:52:58.916" v="11424" actId="20577"/>
          <ac:spMkLst>
            <pc:docMk/>
            <pc:sldMk cId="239597884" sldId="318"/>
            <ac:spMk id="8" creationId="{2E0ECA32-E146-40DA-85CD-9677244BC3EC}"/>
          </ac:spMkLst>
        </pc:spChg>
        <pc:picChg chg="add mod">
          <ac:chgData name="Potter Becky (ext) GBJH" userId="1bc1adfe-364b-4c2a-9f3a-3233b73b2609" providerId="ADAL" clId="{3705B23C-6472-4D42-AF24-94DE56BA5495}" dt="2023-11-16T09:20:22.218" v="1590"/>
          <ac:picMkLst>
            <pc:docMk/>
            <pc:sldMk cId="239597884" sldId="318"/>
            <ac:picMk id="2" creationId="{A9FAAD10-5160-4BBB-18B0-F26A45AA4EFA}"/>
          </ac:picMkLst>
        </pc:picChg>
        <pc:picChg chg="add del mod">
          <ac:chgData name="Potter Becky (ext) GBJH" userId="1bc1adfe-364b-4c2a-9f3a-3233b73b2609" providerId="ADAL" clId="{3705B23C-6472-4D42-AF24-94DE56BA5495}" dt="2023-11-20T15:23:27.263" v="6508" actId="478"/>
          <ac:picMkLst>
            <pc:docMk/>
            <pc:sldMk cId="239597884" sldId="318"/>
            <ac:picMk id="6" creationId="{B92EF25C-087E-29F5-F414-E5965FEC4EEA}"/>
          </ac:picMkLst>
        </pc:picChg>
        <pc:picChg chg="add mod">
          <ac:chgData name="Potter Becky (ext) GBJH" userId="1bc1adfe-364b-4c2a-9f3a-3233b73b2609" providerId="ADAL" clId="{3705B23C-6472-4D42-AF24-94DE56BA5495}" dt="2023-11-21T13:59:31.240" v="11768" actId="1076"/>
          <ac:picMkLst>
            <pc:docMk/>
            <pc:sldMk cId="239597884" sldId="318"/>
            <ac:picMk id="7" creationId="{036C5041-8983-C77A-B298-DD5768D8046C}"/>
          </ac:picMkLst>
        </pc:picChg>
        <pc:picChg chg="add del mod">
          <ac:chgData name="Potter Becky (ext) GBJH" userId="1bc1adfe-364b-4c2a-9f3a-3233b73b2609" providerId="ADAL" clId="{3705B23C-6472-4D42-AF24-94DE56BA5495}" dt="2023-11-20T15:23:27.263" v="6508" actId="478"/>
          <ac:picMkLst>
            <pc:docMk/>
            <pc:sldMk cId="239597884" sldId="318"/>
            <ac:picMk id="9" creationId="{84A32016-F9AB-E214-8287-23265DA9BADA}"/>
          </ac:picMkLst>
        </pc:picChg>
        <pc:picChg chg="add del mod">
          <ac:chgData name="Potter Becky (ext) GBJH" userId="1bc1adfe-364b-4c2a-9f3a-3233b73b2609" providerId="ADAL" clId="{3705B23C-6472-4D42-AF24-94DE56BA5495}" dt="2023-11-20T15:23:27.263" v="6508" actId="478"/>
          <ac:picMkLst>
            <pc:docMk/>
            <pc:sldMk cId="239597884" sldId="318"/>
            <ac:picMk id="11" creationId="{F23648E1-C9F0-1AD0-E129-CE1E3CD6458A}"/>
          </ac:picMkLst>
        </pc:picChg>
        <pc:picChg chg="add del mod">
          <ac:chgData name="Potter Becky (ext) GBJH" userId="1bc1adfe-364b-4c2a-9f3a-3233b73b2609" providerId="ADAL" clId="{3705B23C-6472-4D42-AF24-94DE56BA5495}" dt="2023-11-20T15:23:27.263" v="6508" actId="478"/>
          <ac:picMkLst>
            <pc:docMk/>
            <pc:sldMk cId="239597884" sldId="318"/>
            <ac:picMk id="13" creationId="{85A55657-62EC-52FD-18D1-19F5C99D7EAE}"/>
          </ac:picMkLst>
        </pc:picChg>
        <pc:picChg chg="add mod">
          <ac:chgData name="Potter Becky (ext) GBJH" userId="1bc1adfe-364b-4c2a-9f3a-3233b73b2609" providerId="ADAL" clId="{3705B23C-6472-4D42-AF24-94DE56BA5495}" dt="2023-11-21T14:00:30.992" v="11775" actId="1076"/>
          <ac:picMkLst>
            <pc:docMk/>
            <pc:sldMk cId="239597884" sldId="318"/>
            <ac:picMk id="15" creationId="{CF82278D-410B-B773-47A3-35E8D6474271}"/>
          </ac:picMkLst>
        </pc:picChg>
        <pc:picChg chg="add mod">
          <ac:chgData name="Potter Becky (ext) GBJH" userId="1bc1adfe-364b-4c2a-9f3a-3233b73b2609" providerId="ADAL" clId="{3705B23C-6472-4D42-AF24-94DE56BA5495}" dt="2023-11-21T13:54:04.200" v="11448" actId="692"/>
          <ac:picMkLst>
            <pc:docMk/>
            <pc:sldMk cId="239597884" sldId="318"/>
            <ac:picMk id="17" creationId="{AF064768-1869-C27A-3515-7FED04450EB1}"/>
          </ac:picMkLst>
        </pc:picChg>
        <pc:picChg chg="add mod">
          <ac:chgData name="Potter Becky (ext) GBJH" userId="1bc1adfe-364b-4c2a-9f3a-3233b73b2609" providerId="ADAL" clId="{3705B23C-6472-4D42-AF24-94DE56BA5495}" dt="2023-11-21T14:00:34.766" v="11776" actId="1076"/>
          <ac:picMkLst>
            <pc:docMk/>
            <pc:sldMk cId="239597884" sldId="318"/>
            <ac:picMk id="19" creationId="{677560ED-9B89-9AF2-59A4-CA8C9A16E3D8}"/>
          </ac:picMkLst>
        </pc:picChg>
        <pc:picChg chg="add mod">
          <ac:chgData name="Potter Becky (ext) GBJH" userId="1bc1adfe-364b-4c2a-9f3a-3233b73b2609" providerId="ADAL" clId="{3705B23C-6472-4D42-AF24-94DE56BA5495}" dt="2023-11-21T14:00:37.072" v="11777" actId="1076"/>
          <ac:picMkLst>
            <pc:docMk/>
            <pc:sldMk cId="239597884" sldId="318"/>
            <ac:picMk id="21" creationId="{C37CDF64-4657-EB0C-15D9-E8B4C542343B}"/>
          </ac:picMkLst>
        </pc:picChg>
      </pc:sldChg>
      <pc:sldChg chg="addSp delSp modSp mod setBg">
        <pc:chgData name="Potter Becky (ext) GBJH" userId="1bc1adfe-364b-4c2a-9f3a-3233b73b2609" providerId="ADAL" clId="{3705B23C-6472-4D42-AF24-94DE56BA5495}" dt="2023-11-21T14:15:42.154" v="12203" actId="1076"/>
        <pc:sldMkLst>
          <pc:docMk/>
          <pc:sldMk cId="232499080" sldId="319"/>
        </pc:sldMkLst>
        <pc:spChg chg="mod">
          <ac:chgData name="Potter Becky (ext) GBJH" userId="1bc1adfe-364b-4c2a-9f3a-3233b73b2609" providerId="ADAL" clId="{3705B23C-6472-4D42-AF24-94DE56BA5495}" dt="2023-11-16T09:21:09.933" v="1604"/>
          <ac:spMkLst>
            <pc:docMk/>
            <pc:sldMk cId="232499080" sldId="319"/>
            <ac:spMk id="3" creationId="{8C82F32A-22A5-0046-9FAC-5295E4FA5A12}"/>
          </ac:spMkLst>
        </pc:spChg>
        <pc:spChg chg="del mod">
          <ac:chgData name="Potter Becky (ext) GBJH" userId="1bc1adfe-364b-4c2a-9f3a-3233b73b2609" providerId="ADAL" clId="{3705B23C-6472-4D42-AF24-94DE56BA5495}" dt="2023-11-21T14:04:14.828" v="11828" actId="478"/>
          <ac:spMkLst>
            <pc:docMk/>
            <pc:sldMk cId="232499080" sldId="319"/>
            <ac:spMk id="5" creationId="{85D9F803-CDBC-C74C-AF1B-2B5937D1C241}"/>
          </ac:spMkLst>
        </pc:spChg>
        <pc:spChg chg="mod">
          <ac:chgData name="Potter Becky (ext) GBJH" userId="1bc1adfe-364b-4c2a-9f3a-3233b73b2609" providerId="ADAL" clId="{3705B23C-6472-4D42-AF24-94DE56BA5495}" dt="2023-11-21T14:05:31.505" v="11849" actId="20577"/>
          <ac:spMkLst>
            <pc:docMk/>
            <pc:sldMk cId="232499080" sldId="319"/>
            <ac:spMk id="8" creationId="{34C97452-C78A-4701-B8AB-ABFE63D5BEDE}"/>
          </ac:spMkLst>
        </pc:spChg>
        <pc:spChg chg="add mod">
          <ac:chgData name="Potter Becky (ext) GBJH" userId="1bc1adfe-364b-4c2a-9f3a-3233b73b2609" providerId="ADAL" clId="{3705B23C-6472-4D42-AF24-94DE56BA5495}" dt="2023-11-21T14:09:20.756" v="11932" actId="1076"/>
          <ac:spMkLst>
            <pc:docMk/>
            <pc:sldMk cId="232499080" sldId="319"/>
            <ac:spMk id="18" creationId="{7504356B-9FF5-F7D2-E392-75B6DC9EA48C}"/>
          </ac:spMkLst>
        </pc:spChg>
        <pc:spChg chg="add mod">
          <ac:chgData name="Potter Becky (ext) GBJH" userId="1bc1adfe-364b-4c2a-9f3a-3233b73b2609" providerId="ADAL" clId="{3705B23C-6472-4D42-AF24-94DE56BA5495}" dt="2023-11-21T14:11:22.339" v="11988" actId="20577"/>
          <ac:spMkLst>
            <pc:docMk/>
            <pc:sldMk cId="232499080" sldId="319"/>
            <ac:spMk id="19" creationId="{55A27F85-35EE-B79F-D79A-AB05A4BD7F19}"/>
          </ac:spMkLst>
        </pc:spChg>
        <pc:spChg chg="add mod">
          <ac:chgData name="Potter Becky (ext) GBJH" userId="1bc1adfe-364b-4c2a-9f3a-3233b73b2609" providerId="ADAL" clId="{3705B23C-6472-4D42-AF24-94DE56BA5495}" dt="2023-11-21T14:12:28.842" v="12029" actId="1076"/>
          <ac:spMkLst>
            <pc:docMk/>
            <pc:sldMk cId="232499080" sldId="319"/>
            <ac:spMk id="20" creationId="{9055CA0C-0BD8-2AE5-3CFA-E338764712DD}"/>
          </ac:spMkLst>
        </pc:spChg>
        <pc:spChg chg="add mod">
          <ac:chgData name="Potter Becky (ext) GBJH" userId="1bc1adfe-364b-4c2a-9f3a-3233b73b2609" providerId="ADAL" clId="{3705B23C-6472-4D42-AF24-94DE56BA5495}" dt="2023-11-21T14:13:27.946" v="12085" actId="1076"/>
          <ac:spMkLst>
            <pc:docMk/>
            <pc:sldMk cId="232499080" sldId="319"/>
            <ac:spMk id="21" creationId="{57940A1C-C97F-017E-65CC-FE5F3FFBD6AE}"/>
          </ac:spMkLst>
        </pc:spChg>
        <pc:spChg chg="add mod">
          <ac:chgData name="Potter Becky (ext) GBJH" userId="1bc1adfe-364b-4c2a-9f3a-3233b73b2609" providerId="ADAL" clId="{3705B23C-6472-4D42-AF24-94DE56BA5495}" dt="2023-11-21T14:15:42.154" v="12203" actId="1076"/>
          <ac:spMkLst>
            <pc:docMk/>
            <pc:sldMk cId="232499080" sldId="319"/>
            <ac:spMk id="22" creationId="{61DFB22F-86E6-EA14-43B1-31664AC00F38}"/>
          </ac:spMkLst>
        </pc:spChg>
        <pc:picChg chg="add mod">
          <ac:chgData name="Potter Becky (ext) GBJH" userId="1bc1adfe-364b-4c2a-9f3a-3233b73b2609" providerId="ADAL" clId="{3705B23C-6472-4D42-AF24-94DE56BA5495}" dt="2023-11-16T09:20:23.565" v="1591"/>
          <ac:picMkLst>
            <pc:docMk/>
            <pc:sldMk cId="232499080" sldId="319"/>
            <ac:picMk id="2" creationId="{47446D11-FD81-3E40-23B0-5B48CA23C3CA}"/>
          </ac:picMkLst>
        </pc:picChg>
        <pc:picChg chg="add mod">
          <ac:chgData name="Potter Becky (ext) GBJH" userId="1bc1adfe-364b-4c2a-9f3a-3233b73b2609" providerId="ADAL" clId="{3705B23C-6472-4D42-AF24-94DE56BA5495}" dt="2023-11-21T14:12:48.996" v="12033" actId="1076"/>
          <ac:picMkLst>
            <pc:docMk/>
            <pc:sldMk cId="232499080" sldId="319"/>
            <ac:picMk id="6" creationId="{5ED3A344-E231-1834-EA41-77E0AA09A4CD}"/>
          </ac:picMkLst>
        </pc:picChg>
        <pc:picChg chg="add mod ord">
          <ac:chgData name="Potter Becky (ext) GBJH" userId="1bc1adfe-364b-4c2a-9f3a-3233b73b2609" providerId="ADAL" clId="{3705B23C-6472-4D42-AF24-94DE56BA5495}" dt="2023-11-21T14:09:13.179" v="11931" actId="166"/>
          <ac:picMkLst>
            <pc:docMk/>
            <pc:sldMk cId="232499080" sldId="319"/>
            <ac:picMk id="7" creationId="{773C20A9-C602-B36C-9FB0-32DE83DA464A}"/>
          </ac:picMkLst>
        </pc:picChg>
        <pc:picChg chg="add mod">
          <ac:chgData name="Potter Becky (ext) GBJH" userId="1bc1adfe-364b-4c2a-9f3a-3233b73b2609" providerId="ADAL" clId="{3705B23C-6472-4D42-AF24-94DE56BA5495}" dt="2023-11-21T14:08:56.523" v="11926" actId="1076"/>
          <ac:picMkLst>
            <pc:docMk/>
            <pc:sldMk cId="232499080" sldId="319"/>
            <ac:picMk id="9" creationId="{562E9443-4D66-2C11-AB94-F80924AF0BA2}"/>
          </ac:picMkLst>
        </pc:picChg>
        <pc:picChg chg="add mod ord">
          <ac:chgData name="Potter Becky (ext) GBJH" userId="1bc1adfe-364b-4c2a-9f3a-3233b73b2609" providerId="ADAL" clId="{3705B23C-6472-4D42-AF24-94DE56BA5495}" dt="2023-11-21T14:13:33.154" v="12088" actId="1076"/>
          <ac:picMkLst>
            <pc:docMk/>
            <pc:sldMk cId="232499080" sldId="319"/>
            <ac:picMk id="11" creationId="{476C522C-C8AF-CA87-FA3A-2CA12ACD64CD}"/>
          </ac:picMkLst>
        </pc:picChg>
        <pc:picChg chg="add del mod">
          <ac:chgData name="Potter Becky (ext) GBJH" userId="1bc1adfe-364b-4c2a-9f3a-3233b73b2609" providerId="ADAL" clId="{3705B23C-6472-4D42-AF24-94DE56BA5495}" dt="2023-11-20T15:27:54.236" v="6542" actId="478"/>
          <ac:picMkLst>
            <pc:docMk/>
            <pc:sldMk cId="232499080" sldId="319"/>
            <ac:picMk id="11" creationId="{82E980A2-B8C8-690A-CAD3-FB67EF484963}"/>
          </ac:picMkLst>
        </pc:picChg>
        <pc:picChg chg="add mod">
          <ac:chgData name="Potter Becky (ext) GBJH" userId="1bc1adfe-364b-4c2a-9f3a-3233b73b2609" providerId="ADAL" clId="{3705B23C-6472-4D42-AF24-94DE56BA5495}" dt="2023-11-21T14:11:48.499" v="11992" actId="1076"/>
          <ac:picMkLst>
            <pc:docMk/>
            <pc:sldMk cId="232499080" sldId="319"/>
            <ac:picMk id="13" creationId="{3C9680F7-1D21-1170-492A-8159FDA2BCDF}"/>
          </ac:picMkLst>
        </pc:picChg>
        <pc:picChg chg="add mod">
          <ac:chgData name="Potter Becky (ext) GBJH" userId="1bc1adfe-364b-4c2a-9f3a-3233b73b2609" providerId="ADAL" clId="{3705B23C-6472-4D42-AF24-94DE56BA5495}" dt="2023-11-21T14:12:32.396" v="12030" actId="1076"/>
          <ac:picMkLst>
            <pc:docMk/>
            <pc:sldMk cId="232499080" sldId="319"/>
            <ac:picMk id="14" creationId="{E9E288A1-3350-66B6-4120-4ED774A57E13}"/>
          </ac:picMkLst>
        </pc:picChg>
        <pc:picChg chg="add mod">
          <ac:chgData name="Potter Becky (ext) GBJH" userId="1bc1adfe-364b-4c2a-9f3a-3233b73b2609" providerId="ADAL" clId="{3705B23C-6472-4D42-AF24-94DE56BA5495}" dt="2023-11-21T14:09:51.573" v="11936" actId="1076"/>
          <ac:picMkLst>
            <pc:docMk/>
            <pc:sldMk cId="232499080" sldId="319"/>
            <ac:picMk id="15" creationId="{DA6486C3-9CC5-3932-B462-D4F97F1D4F9B}"/>
          </ac:picMkLst>
        </pc:picChg>
        <pc:picChg chg="add mod ord">
          <ac:chgData name="Potter Becky (ext) GBJH" userId="1bc1adfe-364b-4c2a-9f3a-3233b73b2609" providerId="ADAL" clId="{3705B23C-6472-4D42-AF24-94DE56BA5495}" dt="2023-11-21T14:10:07.523" v="11942" actId="1076"/>
          <ac:picMkLst>
            <pc:docMk/>
            <pc:sldMk cId="232499080" sldId="319"/>
            <ac:picMk id="17" creationId="{7C73D3C4-CCF5-C988-CDCA-B828DE3B7372}"/>
          </ac:picMkLst>
        </pc:picChg>
      </pc:sldChg>
      <pc:sldChg chg="addSp modSp mod setBg">
        <pc:chgData name="Potter Becky (ext) GBJH" userId="1bc1adfe-364b-4c2a-9f3a-3233b73b2609" providerId="ADAL" clId="{3705B23C-6472-4D42-AF24-94DE56BA5495}" dt="2023-11-21T15:04:04.481" v="13395" actId="1076"/>
        <pc:sldMkLst>
          <pc:docMk/>
          <pc:sldMk cId="3645034231" sldId="320"/>
        </pc:sldMkLst>
        <pc:spChg chg="mod">
          <ac:chgData name="Potter Becky (ext) GBJH" userId="1bc1adfe-364b-4c2a-9f3a-3233b73b2609" providerId="ADAL" clId="{3705B23C-6472-4D42-AF24-94DE56BA5495}" dt="2023-11-16T09:21:09.933" v="1604"/>
          <ac:spMkLst>
            <pc:docMk/>
            <pc:sldMk cId="3645034231" sldId="320"/>
            <ac:spMk id="4" creationId="{336C985E-BCEF-DD49-BB47-C4649A79F0D8}"/>
          </ac:spMkLst>
        </pc:spChg>
        <pc:spChg chg="mod">
          <ac:chgData name="Potter Becky (ext) GBJH" userId="1bc1adfe-364b-4c2a-9f3a-3233b73b2609" providerId="ADAL" clId="{3705B23C-6472-4D42-AF24-94DE56BA5495}" dt="2023-11-21T15:03:31.481" v="13394" actId="14100"/>
          <ac:spMkLst>
            <pc:docMk/>
            <pc:sldMk cId="3645034231" sldId="320"/>
            <ac:spMk id="5" creationId="{1B07C49E-AFFC-EC46-8930-E4D428F5F943}"/>
          </ac:spMkLst>
        </pc:spChg>
        <pc:picChg chg="add mod">
          <ac:chgData name="Potter Becky (ext) GBJH" userId="1bc1adfe-364b-4c2a-9f3a-3233b73b2609" providerId="ADAL" clId="{3705B23C-6472-4D42-AF24-94DE56BA5495}" dt="2023-11-21T15:04:04.481" v="13395" actId="1076"/>
          <ac:picMkLst>
            <pc:docMk/>
            <pc:sldMk cId="3645034231" sldId="320"/>
            <ac:picMk id="2" creationId="{FF9408B7-E6C2-968F-901A-FF3214958E92}"/>
          </ac:picMkLst>
        </pc:picChg>
        <pc:picChg chg="add mod">
          <ac:chgData name="Potter Becky (ext) GBJH" userId="1bc1adfe-364b-4c2a-9f3a-3233b73b2609" providerId="ADAL" clId="{3705B23C-6472-4D42-AF24-94DE56BA5495}" dt="2023-11-21T14:55:40.506" v="12998" actId="1076"/>
          <ac:picMkLst>
            <pc:docMk/>
            <pc:sldMk cId="3645034231" sldId="320"/>
            <ac:picMk id="6" creationId="{45FB0404-CE13-DA04-A8E8-C4F6E11460C4}"/>
          </ac:picMkLst>
        </pc:picChg>
        <pc:picChg chg="add mod">
          <ac:chgData name="Potter Becky (ext) GBJH" userId="1bc1adfe-364b-4c2a-9f3a-3233b73b2609" providerId="ADAL" clId="{3705B23C-6472-4D42-AF24-94DE56BA5495}" dt="2023-11-21T14:56:05.106" v="13006" actId="14100"/>
          <ac:picMkLst>
            <pc:docMk/>
            <pc:sldMk cId="3645034231" sldId="320"/>
            <ac:picMk id="7" creationId="{95DE7A9E-18B0-5B17-7B99-BC1BA02CB1C4}"/>
          </ac:picMkLst>
        </pc:picChg>
      </pc:sldChg>
      <pc:sldChg chg="addSp modSp setBg">
        <pc:chgData name="Potter Becky (ext) GBJH" userId="1bc1adfe-364b-4c2a-9f3a-3233b73b2609" providerId="ADAL" clId="{3705B23C-6472-4D42-AF24-94DE56BA5495}" dt="2023-11-16T09:20:24.703" v="1592"/>
        <pc:sldMkLst>
          <pc:docMk/>
          <pc:sldMk cId="733461713" sldId="321"/>
        </pc:sldMkLst>
        <pc:picChg chg="add mod">
          <ac:chgData name="Potter Becky (ext) GBJH" userId="1bc1adfe-364b-4c2a-9f3a-3233b73b2609" providerId="ADAL" clId="{3705B23C-6472-4D42-AF24-94DE56BA5495}" dt="2023-11-16T09:20:24.703" v="1592"/>
          <ac:picMkLst>
            <pc:docMk/>
            <pc:sldMk cId="733461713" sldId="321"/>
            <ac:picMk id="3" creationId="{58D59539-3506-BE0C-B864-1FA1250B9917}"/>
          </ac:picMkLst>
        </pc:picChg>
      </pc:sldChg>
      <pc:sldChg chg="addSp delSp modSp mod setBg">
        <pc:chgData name="Potter Becky (ext) GBJH" userId="1bc1adfe-364b-4c2a-9f3a-3233b73b2609" providerId="ADAL" clId="{3705B23C-6472-4D42-AF24-94DE56BA5495}" dt="2023-11-21T14:27:40.272" v="12407" actId="1076"/>
        <pc:sldMkLst>
          <pc:docMk/>
          <pc:sldMk cId="700132931" sldId="322"/>
        </pc:sldMkLst>
        <pc:spChg chg="mod">
          <ac:chgData name="Potter Becky (ext) GBJH" userId="1bc1adfe-364b-4c2a-9f3a-3233b73b2609" providerId="ADAL" clId="{3705B23C-6472-4D42-AF24-94DE56BA5495}" dt="2023-11-16T09:21:09.933" v="1604"/>
          <ac:spMkLst>
            <pc:docMk/>
            <pc:sldMk cId="700132931" sldId="322"/>
            <ac:spMk id="3" creationId="{8C82F32A-22A5-0046-9FAC-5295E4FA5A12}"/>
          </ac:spMkLst>
        </pc:spChg>
        <pc:spChg chg="del mod">
          <ac:chgData name="Potter Becky (ext) GBJH" userId="1bc1adfe-364b-4c2a-9f3a-3233b73b2609" providerId="ADAL" clId="{3705B23C-6472-4D42-AF24-94DE56BA5495}" dt="2023-11-21T14:21:06.692" v="12221" actId="478"/>
          <ac:spMkLst>
            <pc:docMk/>
            <pc:sldMk cId="700132931" sldId="322"/>
            <ac:spMk id="5" creationId="{85D9F803-CDBC-C74C-AF1B-2B5937D1C241}"/>
          </ac:spMkLst>
        </pc:spChg>
        <pc:spChg chg="mod">
          <ac:chgData name="Potter Becky (ext) GBJH" userId="1bc1adfe-364b-4c2a-9f3a-3233b73b2609" providerId="ADAL" clId="{3705B23C-6472-4D42-AF24-94DE56BA5495}" dt="2023-11-21T14:21:01.367" v="12220" actId="20577"/>
          <ac:spMkLst>
            <pc:docMk/>
            <pc:sldMk cId="700132931" sldId="322"/>
            <ac:spMk id="8" creationId="{9456A072-47A6-4424-9ABE-F398119040DD}"/>
          </ac:spMkLst>
        </pc:spChg>
        <pc:spChg chg="add mod">
          <ac:chgData name="Potter Becky (ext) GBJH" userId="1bc1adfe-364b-4c2a-9f3a-3233b73b2609" providerId="ADAL" clId="{3705B23C-6472-4D42-AF24-94DE56BA5495}" dt="2023-11-21T14:25:54.761" v="12349" actId="1076"/>
          <ac:spMkLst>
            <pc:docMk/>
            <pc:sldMk cId="700132931" sldId="322"/>
            <ac:spMk id="17" creationId="{F323DBBA-FD1B-208E-F8C5-1C3048F9986E}"/>
          </ac:spMkLst>
        </pc:spChg>
        <pc:spChg chg="add mod">
          <ac:chgData name="Potter Becky (ext) GBJH" userId="1bc1adfe-364b-4c2a-9f3a-3233b73b2609" providerId="ADAL" clId="{3705B23C-6472-4D42-AF24-94DE56BA5495}" dt="2023-11-21T14:27:01.321" v="12399" actId="20577"/>
          <ac:spMkLst>
            <pc:docMk/>
            <pc:sldMk cId="700132931" sldId="322"/>
            <ac:spMk id="20" creationId="{91293A98-E1D9-D791-888C-837F6256E688}"/>
          </ac:spMkLst>
        </pc:spChg>
        <pc:picChg chg="add mod">
          <ac:chgData name="Potter Becky (ext) GBJH" userId="1bc1adfe-364b-4c2a-9f3a-3233b73b2609" providerId="ADAL" clId="{3705B23C-6472-4D42-AF24-94DE56BA5495}" dt="2023-11-16T09:20:25.755" v="1593"/>
          <ac:picMkLst>
            <pc:docMk/>
            <pc:sldMk cId="700132931" sldId="322"/>
            <ac:picMk id="2" creationId="{097C3737-4525-5499-8E9B-3E3CEFB50BB3}"/>
          </ac:picMkLst>
        </pc:picChg>
        <pc:picChg chg="add mod">
          <ac:chgData name="Potter Becky (ext) GBJH" userId="1bc1adfe-364b-4c2a-9f3a-3233b73b2609" providerId="ADAL" clId="{3705B23C-6472-4D42-AF24-94DE56BA5495}" dt="2023-11-21T14:21:26.987" v="12225" actId="692"/>
          <ac:picMkLst>
            <pc:docMk/>
            <pc:sldMk cId="700132931" sldId="322"/>
            <ac:picMk id="6" creationId="{124B0947-0343-F919-39D7-30D9290C9143}"/>
          </ac:picMkLst>
        </pc:picChg>
        <pc:picChg chg="add mod">
          <ac:chgData name="Potter Becky (ext) GBJH" userId="1bc1adfe-364b-4c2a-9f3a-3233b73b2609" providerId="ADAL" clId="{3705B23C-6472-4D42-AF24-94DE56BA5495}" dt="2023-11-21T14:23:24.659" v="12234" actId="692"/>
          <ac:picMkLst>
            <pc:docMk/>
            <pc:sldMk cId="700132931" sldId="322"/>
            <ac:picMk id="7" creationId="{E1BABC2B-7292-8E3E-FDCF-F7E8FD3FA32D}"/>
          </ac:picMkLst>
        </pc:picChg>
        <pc:picChg chg="add mod">
          <ac:chgData name="Potter Becky (ext) GBJH" userId="1bc1adfe-364b-4c2a-9f3a-3233b73b2609" providerId="ADAL" clId="{3705B23C-6472-4D42-AF24-94DE56BA5495}" dt="2023-11-21T14:23:49.274" v="12243" actId="692"/>
          <ac:picMkLst>
            <pc:docMk/>
            <pc:sldMk cId="700132931" sldId="322"/>
            <ac:picMk id="10" creationId="{44A14D80-FB28-3061-2F07-5F5BAD4FD14D}"/>
          </ac:picMkLst>
        </pc:picChg>
        <pc:picChg chg="add mod">
          <ac:chgData name="Potter Becky (ext) GBJH" userId="1bc1adfe-364b-4c2a-9f3a-3233b73b2609" providerId="ADAL" clId="{3705B23C-6472-4D42-AF24-94DE56BA5495}" dt="2023-11-21T14:26:10.770" v="12352" actId="1076"/>
          <ac:picMkLst>
            <pc:docMk/>
            <pc:sldMk cId="700132931" sldId="322"/>
            <ac:picMk id="19" creationId="{2419FA53-E871-B18C-939E-AFF33C56D35E}"/>
          </ac:picMkLst>
        </pc:picChg>
        <pc:picChg chg="add mod">
          <ac:chgData name="Potter Becky (ext) GBJH" userId="1bc1adfe-364b-4c2a-9f3a-3233b73b2609" providerId="ADAL" clId="{3705B23C-6472-4D42-AF24-94DE56BA5495}" dt="2023-11-21T14:27:40.272" v="12407" actId="1076"/>
          <ac:picMkLst>
            <pc:docMk/>
            <pc:sldMk cId="700132931" sldId="322"/>
            <ac:picMk id="22" creationId="{2E7CD92E-9F92-5221-E862-6639BB4AAB6A}"/>
          </ac:picMkLst>
        </pc:picChg>
        <pc:cxnChg chg="add mod">
          <ac:chgData name="Potter Becky (ext) GBJH" userId="1bc1adfe-364b-4c2a-9f3a-3233b73b2609" providerId="ADAL" clId="{3705B23C-6472-4D42-AF24-94DE56BA5495}" dt="2023-11-21T14:24:13.825" v="12247" actId="14100"/>
          <ac:cxnSpMkLst>
            <pc:docMk/>
            <pc:sldMk cId="700132931" sldId="322"/>
            <ac:cxnSpMk id="12" creationId="{0B31732C-FCE6-1006-FB17-82DB24BB253B}"/>
          </ac:cxnSpMkLst>
        </pc:cxnChg>
        <pc:cxnChg chg="add mod">
          <ac:chgData name="Potter Becky (ext) GBJH" userId="1bc1adfe-364b-4c2a-9f3a-3233b73b2609" providerId="ADAL" clId="{3705B23C-6472-4D42-AF24-94DE56BA5495}" dt="2023-11-21T14:24:28.546" v="12250" actId="692"/>
          <ac:cxnSpMkLst>
            <pc:docMk/>
            <pc:sldMk cId="700132931" sldId="322"/>
            <ac:cxnSpMk id="15" creationId="{BAEF556E-2B0F-FF42-3F4E-2163F57D546B}"/>
          </ac:cxnSpMkLst>
        </pc:cxnChg>
      </pc:sldChg>
      <pc:sldChg chg="addSp delSp modSp mod setBg">
        <pc:chgData name="Potter Becky (ext) GBJH" userId="1bc1adfe-364b-4c2a-9f3a-3233b73b2609" providerId="ADAL" clId="{3705B23C-6472-4D42-AF24-94DE56BA5495}" dt="2023-11-21T14:32:55.225" v="12559" actId="1076"/>
        <pc:sldMkLst>
          <pc:docMk/>
          <pc:sldMk cId="1866160706" sldId="323"/>
        </pc:sldMkLst>
        <pc:spChg chg="mod">
          <ac:chgData name="Potter Becky (ext) GBJH" userId="1bc1adfe-364b-4c2a-9f3a-3233b73b2609" providerId="ADAL" clId="{3705B23C-6472-4D42-AF24-94DE56BA5495}" dt="2023-11-16T09:21:09.933" v="1604"/>
          <ac:spMkLst>
            <pc:docMk/>
            <pc:sldMk cId="1866160706" sldId="323"/>
            <ac:spMk id="3" creationId="{8C82F32A-22A5-0046-9FAC-5295E4FA5A12}"/>
          </ac:spMkLst>
        </pc:spChg>
        <pc:spChg chg="del mod">
          <ac:chgData name="Potter Becky (ext) GBJH" userId="1bc1adfe-364b-4c2a-9f3a-3233b73b2609" providerId="ADAL" clId="{3705B23C-6472-4D42-AF24-94DE56BA5495}" dt="2023-11-21T14:28:23.036" v="12409" actId="478"/>
          <ac:spMkLst>
            <pc:docMk/>
            <pc:sldMk cId="1866160706" sldId="323"/>
            <ac:spMk id="5" creationId="{85D9F803-CDBC-C74C-AF1B-2B5937D1C241}"/>
          </ac:spMkLst>
        </pc:spChg>
        <pc:spChg chg="mod">
          <ac:chgData name="Potter Becky (ext) GBJH" userId="1bc1adfe-364b-4c2a-9f3a-3233b73b2609" providerId="ADAL" clId="{3705B23C-6472-4D42-AF24-94DE56BA5495}" dt="2023-11-21T14:30:54.151" v="12438"/>
          <ac:spMkLst>
            <pc:docMk/>
            <pc:sldMk cId="1866160706" sldId="323"/>
            <ac:spMk id="8" creationId="{4EF94599-779E-457E-B57B-6063EBF7A840}"/>
          </ac:spMkLst>
        </pc:spChg>
        <pc:spChg chg="add mod">
          <ac:chgData name="Potter Becky (ext) GBJH" userId="1bc1adfe-364b-4c2a-9f3a-3233b73b2609" providerId="ADAL" clId="{3705B23C-6472-4D42-AF24-94DE56BA5495}" dt="2023-11-21T14:32:22.727" v="12554" actId="1076"/>
          <ac:spMkLst>
            <pc:docMk/>
            <pc:sldMk cId="1866160706" sldId="323"/>
            <ac:spMk id="11" creationId="{26D506E7-4B25-64DC-8C90-C8F7F37A0771}"/>
          </ac:spMkLst>
        </pc:spChg>
        <pc:picChg chg="add mod">
          <ac:chgData name="Potter Becky (ext) GBJH" userId="1bc1adfe-364b-4c2a-9f3a-3233b73b2609" providerId="ADAL" clId="{3705B23C-6472-4D42-AF24-94DE56BA5495}" dt="2023-11-16T09:20:26.638" v="1594"/>
          <ac:picMkLst>
            <pc:docMk/>
            <pc:sldMk cId="1866160706" sldId="323"/>
            <ac:picMk id="2" creationId="{EDA4992C-9149-3F13-AAF3-A4DC6AE61DE7}"/>
          </ac:picMkLst>
        </pc:picChg>
        <pc:picChg chg="add mod">
          <ac:chgData name="Potter Becky (ext) GBJH" userId="1bc1adfe-364b-4c2a-9f3a-3233b73b2609" providerId="ADAL" clId="{3705B23C-6472-4D42-AF24-94DE56BA5495}" dt="2023-11-21T14:29:52.984" v="12420" actId="692"/>
          <ac:picMkLst>
            <pc:docMk/>
            <pc:sldMk cId="1866160706" sldId="323"/>
            <ac:picMk id="6" creationId="{194C1792-5721-FA56-BB90-14CA053EF34D}"/>
          </ac:picMkLst>
        </pc:picChg>
        <pc:picChg chg="add del mod">
          <ac:chgData name="Potter Becky (ext) GBJH" userId="1bc1adfe-364b-4c2a-9f3a-3233b73b2609" providerId="ADAL" clId="{3705B23C-6472-4D42-AF24-94DE56BA5495}" dt="2023-11-20T15:29:58.142" v="6558" actId="478"/>
          <ac:picMkLst>
            <pc:docMk/>
            <pc:sldMk cId="1866160706" sldId="323"/>
            <ac:picMk id="6" creationId="{290E3819-1BD6-B3F1-407E-4F8779A48862}"/>
          </ac:picMkLst>
        </pc:picChg>
        <pc:picChg chg="add mod">
          <ac:chgData name="Potter Becky (ext) GBJH" userId="1bc1adfe-364b-4c2a-9f3a-3233b73b2609" providerId="ADAL" clId="{3705B23C-6472-4D42-AF24-94DE56BA5495}" dt="2023-11-21T14:28:33.394" v="12412" actId="692"/>
          <ac:picMkLst>
            <pc:docMk/>
            <pc:sldMk cId="1866160706" sldId="323"/>
            <ac:picMk id="9" creationId="{4718FA6C-22C2-101A-6D39-4BAE3FF4B6EE}"/>
          </ac:picMkLst>
        </pc:picChg>
        <pc:picChg chg="add mod">
          <ac:chgData name="Potter Becky (ext) GBJH" userId="1bc1adfe-364b-4c2a-9f3a-3233b73b2609" providerId="ADAL" clId="{3705B23C-6472-4D42-AF24-94DE56BA5495}" dt="2023-11-21T14:32:41.450" v="12556" actId="1076"/>
          <ac:picMkLst>
            <pc:docMk/>
            <pc:sldMk cId="1866160706" sldId="323"/>
            <ac:picMk id="12" creationId="{2A0A0467-77A5-B389-3B74-6408B4BEB94C}"/>
          </ac:picMkLst>
        </pc:picChg>
        <pc:picChg chg="add mod">
          <ac:chgData name="Potter Becky (ext) GBJH" userId="1bc1adfe-364b-4c2a-9f3a-3233b73b2609" providerId="ADAL" clId="{3705B23C-6472-4D42-AF24-94DE56BA5495}" dt="2023-11-21T14:32:55.225" v="12559" actId="1076"/>
          <ac:picMkLst>
            <pc:docMk/>
            <pc:sldMk cId="1866160706" sldId="323"/>
            <ac:picMk id="14" creationId="{06E824E0-B026-E45C-65C0-12672A02F3BD}"/>
          </ac:picMkLst>
        </pc:picChg>
        <pc:cxnChg chg="add mod">
          <ac:chgData name="Potter Becky (ext) GBJH" userId="1bc1adfe-364b-4c2a-9f3a-3233b73b2609" providerId="ADAL" clId="{3705B23C-6472-4D42-AF24-94DE56BA5495}" dt="2023-11-21T14:30:10.242" v="12422" actId="692"/>
          <ac:cxnSpMkLst>
            <pc:docMk/>
            <pc:sldMk cId="1866160706" sldId="323"/>
            <ac:cxnSpMk id="10" creationId="{DD0A73CB-C8AC-DF27-A49E-CEE176682A99}"/>
          </ac:cxnSpMkLst>
        </pc:cxnChg>
      </pc:sldChg>
      <pc:sldChg chg="addSp delSp modSp mod setBg">
        <pc:chgData name="Potter Becky (ext) GBJH" userId="1bc1adfe-364b-4c2a-9f3a-3233b73b2609" providerId="ADAL" clId="{3705B23C-6472-4D42-AF24-94DE56BA5495}" dt="2023-11-21T14:44:04.223" v="12854" actId="115"/>
        <pc:sldMkLst>
          <pc:docMk/>
          <pc:sldMk cId="252359608" sldId="324"/>
        </pc:sldMkLst>
        <pc:spChg chg="mod">
          <ac:chgData name="Potter Becky (ext) GBJH" userId="1bc1adfe-364b-4c2a-9f3a-3233b73b2609" providerId="ADAL" clId="{3705B23C-6472-4D42-AF24-94DE56BA5495}" dt="2023-11-16T09:21:09.933" v="1604"/>
          <ac:spMkLst>
            <pc:docMk/>
            <pc:sldMk cId="252359608" sldId="324"/>
            <ac:spMk id="3" creationId="{8C82F32A-22A5-0046-9FAC-5295E4FA5A12}"/>
          </ac:spMkLst>
        </pc:spChg>
        <pc:spChg chg="add mod">
          <ac:chgData name="Potter Becky (ext) GBJH" userId="1bc1adfe-364b-4c2a-9f3a-3233b73b2609" providerId="ADAL" clId="{3705B23C-6472-4D42-AF24-94DE56BA5495}" dt="2023-11-21T14:43:54.294" v="12852" actId="115"/>
          <ac:spMkLst>
            <pc:docMk/>
            <pc:sldMk cId="252359608" sldId="324"/>
            <ac:spMk id="4" creationId="{40450EC2-EE32-7210-CF7D-D6FFCBA89CD6}"/>
          </ac:spMkLst>
        </pc:spChg>
        <pc:spChg chg="del mod">
          <ac:chgData name="Potter Becky (ext) GBJH" userId="1bc1adfe-364b-4c2a-9f3a-3233b73b2609" providerId="ADAL" clId="{3705B23C-6472-4D42-AF24-94DE56BA5495}" dt="2023-11-21T14:37:12.910" v="12567" actId="478"/>
          <ac:spMkLst>
            <pc:docMk/>
            <pc:sldMk cId="252359608" sldId="324"/>
            <ac:spMk id="5" creationId="{85D9F803-CDBC-C74C-AF1B-2B5937D1C241}"/>
          </ac:spMkLst>
        </pc:spChg>
        <pc:spChg chg="add mod">
          <ac:chgData name="Potter Becky (ext) GBJH" userId="1bc1adfe-364b-4c2a-9f3a-3233b73b2609" providerId="ADAL" clId="{3705B23C-6472-4D42-AF24-94DE56BA5495}" dt="2023-11-21T14:44:04.223" v="12854" actId="115"/>
          <ac:spMkLst>
            <pc:docMk/>
            <pc:sldMk cId="252359608" sldId="324"/>
            <ac:spMk id="7" creationId="{1A6EDD6A-AAA5-8D80-0870-B8DB420F4553}"/>
          </ac:spMkLst>
        </pc:spChg>
        <pc:spChg chg="add del mod">
          <ac:chgData name="Potter Becky (ext) GBJH" userId="1bc1adfe-364b-4c2a-9f3a-3233b73b2609" providerId="ADAL" clId="{3705B23C-6472-4D42-AF24-94DE56BA5495}" dt="2023-11-21T14:42:05.809" v="12694"/>
          <ac:spMkLst>
            <pc:docMk/>
            <pc:sldMk cId="252359608" sldId="324"/>
            <ac:spMk id="9" creationId="{D6AC412C-F94B-AF01-1E5C-ACF33A655B1C}"/>
          </ac:spMkLst>
        </pc:spChg>
        <pc:spChg chg="mod">
          <ac:chgData name="Potter Becky (ext) GBJH" userId="1bc1adfe-364b-4c2a-9f3a-3233b73b2609" providerId="ADAL" clId="{3705B23C-6472-4D42-AF24-94DE56BA5495}" dt="2023-11-21T14:37:06.018" v="12566" actId="27636"/>
          <ac:spMkLst>
            <pc:docMk/>
            <pc:sldMk cId="252359608" sldId="324"/>
            <ac:spMk id="12" creationId="{4D271BF5-BAA1-4CEB-A575-76A097FABBBA}"/>
          </ac:spMkLst>
        </pc:spChg>
        <pc:picChg chg="add mod">
          <ac:chgData name="Potter Becky (ext) GBJH" userId="1bc1adfe-364b-4c2a-9f3a-3233b73b2609" providerId="ADAL" clId="{3705B23C-6472-4D42-AF24-94DE56BA5495}" dt="2023-11-16T09:20:27.569" v="1595"/>
          <ac:picMkLst>
            <pc:docMk/>
            <pc:sldMk cId="252359608" sldId="324"/>
            <ac:picMk id="2" creationId="{B4C43D93-C315-D410-A1EC-AA1284A7F4A2}"/>
          </ac:picMkLst>
        </pc:picChg>
        <pc:picChg chg="add mod">
          <ac:chgData name="Potter Becky (ext) GBJH" userId="1bc1adfe-364b-4c2a-9f3a-3233b73b2609" providerId="ADAL" clId="{3705B23C-6472-4D42-AF24-94DE56BA5495}" dt="2023-11-21T14:37:21.751" v="12570" actId="1076"/>
          <ac:picMkLst>
            <pc:docMk/>
            <pc:sldMk cId="252359608" sldId="324"/>
            <ac:picMk id="6" creationId="{C27412A8-A319-81F3-3A39-BA6ED4A79AC8}"/>
          </ac:picMkLst>
        </pc:picChg>
        <pc:picChg chg="add mod">
          <ac:chgData name="Potter Becky (ext) GBJH" userId="1bc1adfe-364b-4c2a-9f3a-3233b73b2609" providerId="ADAL" clId="{3705B23C-6472-4D42-AF24-94DE56BA5495}" dt="2023-11-21T14:37:28.144" v="12572" actId="1076"/>
          <ac:picMkLst>
            <pc:docMk/>
            <pc:sldMk cId="252359608" sldId="324"/>
            <ac:picMk id="8" creationId="{E5C364F6-3ED4-9815-A8E2-5F586D17E6A8}"/>
          </ac:picMkLst>
        </pc:picChg>
      </pc:sldChg>
      <pc:sldChg chg="addSp modSp mod setBg">
        <pc:chgData name="Potter Becky (ext) GBJH" userId="1bc1adfe-364b-4c2a-9f3a-3233b73b2609" providerId="ADAL" clId="{3705B23C-6472-4D42-AF24-94DE56BA5495}" dt="2023-11-16T11:21:27.463" v="2473" actId="1076"/>
        <pc:sldMkLst>
          <pc:docMk/>
          <pc:sldMk cId="1277611629" sldId="327"/>
        </pc:sldMkLst>
        <pc:spChg chg="mod">
          <ac:chgData name="Potter Becky (ext) GBJH" userId="1bc1adfe-364b-4c2a-9f3a-3233b73b2609" providerId="ADAL" clId="{3705B23C-6472-4D42-AF24-94DE56BA5495}" dt="2023-11-16T09:02:42.643" v="1218" actId="1076"/>
          <ac:spMkLst>
            <pc:docMk/>
            <pc:sldMk cId="1277611629" sldId="327"/>
            <ac:spMk id="6" creationId="{2C36AF9D-A911-994B-90EA-013D4CDA5604}"/>
          </ac:spMkLst>
        </pc:spChg>
        <pc:picChg chg="mod">
          <ac:chgData name="Potter Becky (ext) GBJH" userId="1bc1adfe-364b-4c2a-9f3a-3233b73b2609" providerId="ADAL" clId="{3705B23C-6472-4D42-AF24-94DE56BA5495}" dt="2023-11-16T09:02:53.001" v="1220" actId="1076"/>
          <ac:picMkLst>
            <pc:docMk/>
            <pc:sldMk cId="1277611629" sldId="327"/>
            <ac:picMk id="2" creationId="{4F94DBE5-2DCC-401E-95AA-12E04A97FBA6}"/>
          </ac:picMkLst>
        </pc:picChg>
        <pc:picChg chg="add mod">
          <ac:chgData name="Potter Becky (ext) GBJH" userId="1bc1adfe-364b-4c2a-9f3a-3233b73b2609" providerId="ADAL" clId="{3705B23C-6472-4D42-AF24-94DE56BA5495}" dt="2023-11-16T11:21:27.463" v="2473" actId="1076"/>
          <ac:picMkLst>
            <pc:docMk/>
            <pc:sldMk cId="1277611629" sldId="327"/>
            <ac:picMk id="3" creationId="{7A15E972-2F7D-1F89-84DC-F252AACEB935}"/>
          </ac:picMkLst>
        </pc:picChg>
      </pc:sldChg>
      <pc:sldChg chg="addSp modSp setBg">
        <pc:chgData name="Potter Becky (ext) GBJH" userId="1bc1adfe-364b-4c2a-9f3a-3233b73b2609" providerId="ADAL" clId="{3705B23C-6472-4D42-AF24-94DE56BA5495}" dt="2023-11-16T09:20:33.762" v="1601"/>
        <pc:sldMkLst>
          <pc:docMk/>
          <pc:sldMk cId="661040741" sldId="329"/>
        </pc:sldMkLst>
        <pc:picChg chg="add mod">
          <ac:chgData name="Potter Becky (ext) GBJH" userId="1bc1adfe-364b-4c2a-9f3a-3233b73b2609" providerId="ADAL" clId="{3705B23C-6472-4D42-AF24-94DE56BA5495}" dt="2023-11-16T09:20:33.762" v="1601"/>
          <ac:picMkLst>
            <pc:docMk/>
            <pc:sldMk cId="661040741" sldId="329"/>
            <ac:picMk id="2" creationId="{A3DAB916-A0E4-51E8-52EA-52212F4D8011}"/>
          </ac:picMkLst>
        </pc:picChg>
      </pc:sldChg>
      <pc:sldChg chg="addSp delSp modSp mod setBg delDesignElem">
        <pc:chgData name="Potter Becky (ext) GBJH" userId="1bc1adfe-364b-4c2a-9f3a-3233b73b2609" providerId="ADAL" clId="{3705B23C-6472-4D42-AF24-94DE56BA5495}" dt="2023-11-16T11:21:10.860" v="2471" actId="1076"/>
        <pc:sldMkLst>
          <pc:docMk/>
          <pc:sldMk cId="724038033" sldId="330"/>
        </pc:sldMkLst>
        <pc:spChg chg="mod">
          <ac:chgData name="Potter Becky (ext) GBJH" userId="1bc1adfe-364b-4c2a-9f3a-3233b73b2609" providerId="ADAL" clId="{3705B23C-6472-4D42-AF24-94DE56BA5495}" dt="2023-11-16T09:21:09.933" v="1604"/>
          <ac:spMkLst>
            <pc:docMk/>
            <pc:sldMk cId="724038033" sldId="330"/>
            <ac:spMk id="4" creationId="{E2403FD9-22AB-4833-9FE0-E1E67C96862D}"/>
          </ac:spMkLst>
        </pc:spChg>
        <pc:spChg chg="mod">
          <ac:chgData name="Potter Becky (ext) GBJH" userId="1bc1adfe-364b-4c2a-9f3a-3233b73b2609" providerId="ADAL" clId="{3705B23C-6472-4D42-AF24-94DE56BA5495}" dt="2023-11-16T09:05:36.408" v="1280" actId="26606"/>
          <ac:spMkLst>
            <pc:docMk/>
            <pc:sldMk cId="724038033" sldId="330"/>
            <ac:spMk id="10" creationId="{79EF1473-3ADD-43F1-A495-57AAB7FD902F}"/>
          </ac:spMkLst>
        </pc:spChg>
        <pc:spChg chg="mod ord">
          <ac:chgData name="Potter Becky (ext) GBJH" userId="1bc1adfe-364b-4c2a-9f3a-3233b73b2609" providerId="ADAL" clId="{3705B23C-6472-4D42-AF24-94DE56BA5495}" dt="2023-11-16T09:05:36.408" v="1280" actId="26606"/>
          <ac:spMkLst>
            <pc:docMk/>
            <pc:sldMk cId="724038033" sldId="330"/>
            <ac:spMk id="19" creationId="{6CA66F18-AF00-434A-AB3C-61097BEAE5FA}"/>
          </ac:spMkLst>
        </pc:spChg>
        <pc:grpChg chg="add del">
          <ac:chgData name="Potter Becky (ext) GBJH" userId="1bc1adfe-364b-4c2a-9f3a-3233b73b2609" providerId="ADAL" clId="{3705B23C-6472-4D42-AF24-94DE56BA5495}" dt="2023-11-16T09:21:09.933" v="1604"/>
          <ac:grpSpMkLst>
            <pc:docMk/>
            <pc:sldMk cId="724038033" sldId="330"/>
            <ac:grpSpMk id="24" creationId="{09EA7EA7-74F5-4EE2-8E3D-1A10308259D7}"/>
          </ac:grpSpMkLst>
        </pc:grpChg>
        <pc:picChg chg="add del mod">
          <ac:chgData name="Potter Becky (ext) GBJH" userId="1bc1adfe-364b-4c2a-9f3a-3233b73b2609" providerId="ADAL" clId="{3705B23C-6472-4D42-AF24-94DE56BA5495}" dt="2023-11-16T09:11:10.303" v="1480" actId="478"/>
          <ac:picMkLst>
            <pc:docMk/>
            <pc:sldMk cId="724038033" sldId="330"/>
            <ac:picMk id="3" creationId="{95AE2BB0-E7AC-4008-839F-9AA146D75BEE}"/>
          </ac:picMkLst>
        </pc:picChg>
        <pc:picChg chg="add del mod">
          <ac:chgData name="Potter Becky (ext) GBJH" userId="1bc1adfe-364b-4c2a-9f3a-3233b73b2609" providerId="ADAL" clId="{3705B23C-6472-4D42-AF24-94DE56BA5495}" dt="2023-11-16T09:16:04.202" v="1539" actId="478"/>
          <ac:picMkLst>
            <pc:docMk/>
            <pc:sldMk cId="724038033" sldId="330"/>
            <ac:picMk id="6" creationId="{16004FBA-78D2-96AC-AECF-F240C1BD54E9}"/>
          </ac:picMkLst>
        </pc:picChg>
        <pc:picChg chg="add mod">
          <ac:chgData name="Potter Becky (ext) GBJH" userId="1bc1adfe-364b-4c2a-9f3a-3233b73b2609" providerId="ADAL" clId="{3705B23C-6472-4D42-AF24-94DE56BA5495}" dt="2023-11-16T11:21:10.860" v="2471" actId="1076"/>
          <ac:picMkLst>
            <pc:docMk/>
            <pc:sldMk cId="724038033" sldId="330"/>
            <ac:picMk id="8" creationId="{7B846721-6BC6-8183-8CFB-B7A2CC77EB11}"/>
          </ac:picMkLst>
        </pc:picChg>
        <pc:cxnChg chg="add del">
          <ac:chgData name="Potter Becky (ext) GBJH" userId="1bc1adfe-364b-4c2a-9f3a-3233b73b2609" providerId="ADAL" clId="{3705B23C-6472-4D42-AF24-94DE56BA5495}" dt="2023-11-16T09:21:09.933" v="1604"/>
          <ac:cxnSpMkLst>
            <pc:docMk/>
            <pc:sldMk cId="724038033" sldId="330"/>
            <ac:cxnSpMk id="36" creationId="{0B5F7E3B-C5F1-40E0-A491-558BAFBC1127}"/>
          </ac:cxnSpMkLst>
        </pc:cxnChg>
      </pc:sldChg>
      <pc:sldChg chg="addSp delSp modSp mod setBg">
        <pc:chgData name="Potter Becky (ext) GBJH" userId="1bc1adfe-364b-4c2a-9f3a-3233b73b2609" providerId="ADAL" clId="{3705B23C-6472-4D42-AF24-94DE56BA5495}" dt="2023-11-16T11:21:06.798" v="2470" actId="1076"/>
        <pc:sldMkLst>
          <pc:docMk/>
          <pc:sldMk cId="1980221439" sldId="331"/>
        </pc:sldMkLst>
        <pc:spChg chg="mod ord">
          <ac:chgData name="Potter Becky (ext) GBJH" userId="1bc1adfe-364b-4c2a-9f3a-3233b73b2609" providerId="ADAL" clId="{3705B23C-6472-4D42-AF24-94DE56BA5495}" dt="2023-11-16T09:21:09.933" v="1604"/>
          <ac:spMkLst>
            <pc:docMk/>
            <pc:sldMk cId="1980221439" sldId="331"/>
            <ac:spMk id="4" creationId="{E2403FD9-22AB-4833-9FE0-E1E67C96862D}"/>
          </ac:spMkLst>
        </pc:spChg>
        <pc:spChg chg="mod ord">
          <ac:chgData name="Potter Becky (ext) GBJH" userId="1bc1adfe-364b-4c2a-9f3a-3233b73b2609" providerId="ADAL" clId="{3705B23C-6472-4D42-AF24-94DE56BA5495}" dt="2023-11-16T09:19:32.147" v="1557" actId="26606"/>
          <ac:spMkLst>
            <pc:docMk/>
            <pc:sldMk cId="1980221439" sldId="331"/>
            <ac:spMk id="10" creationId="{79EF1473-3ADD-43F1-A495-57AAB7FD902F}"/>
          </ac:spMkLst>
        </pc:spChg>
        <pc:spChg chg="mod ord">
          <ac:chgData name="Potter Becky (ext) GBJH" userId="1bc1adfe-364b-4c2a-9f3a-3233b73b2609" providerId="ADAL" clId="{3705B23C-6472-4D42-AF24-94DE56BA5495}" dt="2023-11-16T09:19:32.147" v="1557" actId="26606"/>
          <ac:spMkLst>
            <pc:docMk/>
            <pc:sldMk cId="1980221439" sldId="331"/>
            <ac:spMk id="19" creationId="{6CA66F18-AF00-434A-AB3C-61097BEAE5FA}"/>
          </ac:spMkLst>
        </pc:spChg>
        <pc:spChg chg="add del">
          <ac:chgData name="Potter Becky (ext) GBJH" userId="1bc1adfe-364b-4c2a-9f3a-3233b73b2609" providerId="ADAL" clId="{3705B23C-6472-4D42-AF24-94DE56BA5495}" dt="2023-11-16T09:19:32.147" v="1557" actId="26606"/>
          <ac:spMkLst>
            <pc:docMk/>
            <pc:sldMk cId="1980221439" sldId="331"/>
            <ac:spMk id="40" creationId="{3F088236-D655-4F88-B238-E16762358025}"/>
          </ac:spMkLst>
        </pc:spChg>
        <pc:spChg chg="add del">
          <ac:chgData name="Potter Becky (ext) GBJH" userId="1bc1adfe-364b-4c2a-9f3a-3233b73b2609" providerId="ADAL" clId="{3705B23C-6472-4D42-AF24-94DE56BA5495}" dt="2023-11-16T09:19:32.147" v="1557" actId="26606"/>
          <ac:spMkLst>
            <pc:docMk/>
            <pc:sldMk cId="1980221439" sldId="331"/>
            <ac:spMk id="42" creationId="{3DAC0C92-199E-475C-9390-119A9B027276}"/>
          </ac:spMkLst>
        </pc:spChg>
        <pc:spChg chg="add del">
          <ac:chgData name="Potter Becky (ext) GBJH" userId="1bc1adfe-364b-4c2a-9f3a-3233b73b2609" providerId="ADAL" clId="{3705B23C-6472-4D42-AF24-94DE56BA5495}" dt="2023-11-16T09:19:32.147" v="1557" actId="26606"/>
          <ac:spMkLst>
            <pc:docMk/>
            <pc:sldMk cId="1980221439" sldId="331"/>
            <ac:spMk id="44" creationId="{C4CFB339-0ED8-4FE2-9EF1-6D1375B8499B}"/>
          </ac:spMkLst>
        </pc:spChg>
        <pc:spChg chg="add del">
          <ac:chgData name="Potter Becky (ext) GBJH" userId="1bc1adfe-364b-4c2a-9f3a-3233b73b2609" providerId="ADAL" clId="{3705B23C-6472-4D42-AF24-94DE56BA5495}" dt="2023-11-16T09:19:32.147" v="1557" actId="26606"/>
          <ac:spMkLst>
            <pc:docMk/>
            <pc:sldMk cId="1980221439" sldId="331"/>
            <ac:spMk id="46" creationId="{31896C80-2069-4431-9C19-83B913734490}"/>
          </ac:spMkLst>
        </pc:spChg>
        <pc:spChg chg="add del">
          <ac:chgData name="Potter Becky (ext) GBJH" userId="1bc1adfe-364b-4c2a-9f3a-3233b73b2609" providerId="ADAL" clId="{3705B23C-6472-4D42-AF24-94DE56BA5495}" dt="2023-11-16T09:19:32.147" v="1557" actId="26606"/>
          <ac:spMkLst>
            <pc:docMk/>
            <pc:sldMk cId="1980221439" sldId="331"/>
            <ac:spMk id="48" creationId="{BF120A21-0841-4823-B0C4-28AEBCEF9B78}"/>
          </ac:spMkLst>
        </pc:spChg>
        <pc:spChg chg="add del">
          <ac:chgData name="Potter Becky (ext) GBJH" userId="1bc1adfe-364b-4c2a-9f3a-3233b73b2609" providerId="ADAL" clId="{3705B23C-6472-4D42-AF24-94DE56BA5495}" dt="2023-11-16T09:19:32.147" v="1557" actId="26606"/>
          <ac:spMkLst>
            <pc:docMk/>
            <pc:sldMk cId="1980221439" sldId="331"/>
            <ac:spMk id="50" creationId="{DBB05BAE-BBD3-4289-899F-A6851503C6B0}"/>
          </ac:spMkLst>
        </pc:spChg>
        <pc:spChg chg="add del">
          <ac:chgData name="Potter Becky (ext) GBJH" userId="1bc1adfe-364b-4c2a-9f3a-3233b73b2609" providerId="ADAL" clId="{3705B23C-6472-4D42-AF24-94DE56BA5495}" dt="2023-11-16T09:19:32.147" v="1557" actId="26606"/>
          <ac:spMkLst>
            <pc:docMk/>
            <pc:sldMk cId="1980221439" sldId="331"/>
            <ac:spMk id="52" creationId="{9874D11C-36F5-4BBE-A490-019A54E953B0}"/>
          </ac:spMkLst>
        </pc:spChg>
        <pc:grpChg chg="add del">
          <ac:chgData name="Potter Becky (ext) GBJH" userId="1bc1adfe-364b-4c2a-9f3a-3233b73b2609" providerId="ADAL" clId="{3705B23C-6472-4D42-AF24-94DE56BA5495}" dt="2023-11-16T09:19:20.312" v="1551" actId="26606"/>
          <ac:grpSpMkLst>
            <pc:docMk/>
            <pc:sldMk cId="1980221439" sldId="331"/>
            <ac:grpSpMk id="24" creationId="{1F2B4773-3207-44CC-B7AC-892B70498211}"/>
          </ac:grpSpMkLst>
        </pc:grpChg>
        <pc:grpChg chg="add del">
          <ac:chgData name="Potter Becky (ext) GBJH" userId="1bc1adfe-364b-4c2a-9f3a-3233b73b2609" providerId="ADAL" clId="{3705B23C-6472-4D42-AF24-94DE56BA5495}" dt="2023-11-16T09:19:23.963" v="1553" actId="26606"/>
          <ac:grpSpMkLst>
            <pc:docMk/>
            <pc:sldMk cId="1980221439" sldId="331"/>
            <ac:grpSpMk id="36" creationId="{1F2B4773-3207-44CC-B7AC-892B70498211}"/>
          </ac:grpSpMkLst>
        </pc:grpChg>
        <pc:grpChg chg="add del">
          <ac:chgData name="Potter Becky (ext) GBJH" userId="1bc1adfe-364b-4c2a-9f3a-3233b73b2609" providerId="ADAL" clId="{3705B23C-6472-4D42-AF24-94DE56BA5495}" dt="2023-11-16T09:19:32.147" v="1557" actId="26606"/>
          <ac:grpSpMkLst>
            <pc:docMk/>
            <pc:sldMk cId="1980221439" sldId="331"/>
            <ac:grpSpMk id="39" creationId="{10BE40E3-5550-4CDD-B4FD-387C33EBF157}"/>
          </ac:grpSpMkLst>
        </pc:grpChg>
        <pc:picChg chg="add mod">
          <ac:chgData name="Potter Becky (ext) GBJH" userId="1bc1adfe-364b-4c2a-9f3a-3233b73b2609" providerId="ADAL" clId="{3705B23C-6472-4D42-AF24-94DE56BA5495}" dt="2023-11-16T11:21:06.798" v="2470" actId="1076"/>
          <ac:picMkLst>
            <pc:docMk/>
            <pc:sldMk cId="1980221439" sldId="331"/>
            <ac:picMk id="2" creationId="{2DD4A459-8157-AB17-C138-C1036B5A91A5}"/>
          </ac:picMkLst>
        </pc:picChg>
        <pc:cxnChg chg="add del">
          <ac:chgData name="Potter Becky (ext) GBJH" userId="1bc1adfe-364b-4c2a-9f3a-3233b73b2609" providerId="ADAL" clId="{3705B23C-6472-4D42-AF24-94DE56BA5495}" dt="2023-11-16T09:19:32.147" v="1557" actId="26606"/>
          <ac:cxnSpMkLst>
            <pc:docMk/>
            <pc:sldMk cId="1980221439" sldId="331"/>
            <ac:cxnSpMk id="38" creationId="{2AFD8CBA-54A3-4363-991B-B9C631BBFA74}"/>
          </ac:cxnSpMkLst>
        </pc:cxnChg>
        <pc:cxnChg chg="add del">
          <ac:chgData name="Potter Becky (ext) GBJH" userId="1bc1adfe-364b-4c2a-9f3a-3233b73b2609" providerId="ADAL" clId="{3705B23C-6472-4D42-AF24-94DE56BA5495}" dt="2023-11-16T09:19:32.147" v="1557" actId="26606"/>
          <ac:cxnSpMkLst>
            <pc:docMk/>
            <pc:sldMk cId="1980221439" sldId="331"/>
            <ac:cxnSpMk id="41" creationId="{64FA5DFF-7FE6-4855-84E6-DFA78EE978BD}"/>
          </ac:cxnSpMkLst>
        </pc:cxnChg>
      </pc:sldChg>
      <pc:sldChg chg="addSp modSp mod setBg">
        <pc:chgData name="Potter Becky (ext) GBJH" userId="1bc1adfe-364b-4c2a-9f3a-3233b73b2609" providerId="ADAL" clId="{3705B23C-6472-4D42-AF24-94DE56BA5495}" dt="2023-11-16T11:21:02.605" v="2469" actId="1076"/>
        <pc:sldMkLst>
          <pc:docMk/>
          <pc:sldMk cId="2560061391" sldId="332"/>
        </pc:sldMkLst>
        <pc:spChg chg="mod">
          <ac:chgData name="Potter Becky (ext) GBJH" userId="1bc1adfe-364b-4c2a-9f3a-3233b73b2609" providerId="ADAL" clId="{3705B23C-6472-4D42-AF24-94DE56BA5495}" dt="2023-11-16T09:21:09.933" v="1604"/>
          <ac:spMkLst>
            <pc:docMk/>
            <pc:sldMk cId="2560061391" sldId="332"/>
            <ac:spMk id="4" creationId="{E2403FD9-22AB-4833-9FE0-E1E67C96862D}"/>
          </ac:spMkLst>
        </pc:spChg>
        <pc:spChg chg="mod">
          <ac:chgData name="Potter Becky (ext) GBJH" userId="1bc1adfe-364b-4c2a-9f3a-3233b73b2609" providerId="ADAL" clId="{3705B23C-6472-4D42-AF24-94DE56BA5495}" dt="2023-11-16T09:22:08.894" v="1698" actId="27636"/>
          <ac:spMkLst>
            <pc:docMk/>
            <pc:sldMk cId="2560061391" sldId="332"/>
            <ac:spMk id="5" creationId="{8E999A1B-8752-489F-A63B-EA2F60186B52}"/>
          </ac:spMkLst>
        </pc:spChg>
        <pc:picChg chg="add mod">
          <ac:chgData name="Potter Becky (ext) GBJH" userId="1bc1adfe-364b-4c2a-9f3a-3233b73b2609" providerId="ADAL" clId="{3705B23C-6472-4D42-AF24-94DE56BA5495}" dt="2023-11-16T11:21:02.605" v="2469" actId="1076"/>
          <ac:picMkLst>
            <pc:docMk/>
            <pc:sldMk cId="2560061391" sldId="332"/>
            <ac:picMk id="2" creationId="{5E885E1D-E213-3369-A3C0-92F041DB5247}"/>
          </ac:picMkLst>
        </pc:picChg>
      </pc:sldChg>
      <pc:sldMasterChg chg="setBg modSldLayout">
        <pc:chgData name="Potter Becky (ext) GBJH" userId="1bc1adfe-364b-4c2a-9f3a-3233b73b2609" providerId="ADAL" clId="{3705B23C-6472-4D42-AF24-94DE56BA5495}" dt="2023-11-16T09:04:08.880" v="1266"/>
        <pc:sldMasterMkLst>
          <pc:docMk/>
          <pc:sldMasterMk cId="2647310266" sldId="2147483682"/>
        </pc:sldMasterMkLst>
        <pc:sldLayoutChg chg="setBg">
          <pc:chgData name="Potter Becky (ext) GBJH" userId="1bc1adfe-364b-4c2a-9f3a-3233b73b2609" providerId="ADAL" clId="{3705B23C-6472-4D42-AF24-94DE56BA5495}" dt="2023-11-16T09:04:08.880" v="1266"/>
          <pc:sldLayoutMkLst>
            <pc:docMk/>
            <pc:sldMasterMk cId="2647310266" sldId="2147483682"/>
            <pc:sldLayoutMk cId="2372729463" sldId="2147483683"/>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2669837194" sldId="2147483684"/>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3983851441" sldId="2147483685"/>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1445983055" sldId="2147483686"/>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3472103278" sldId="2147483687"/>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2428588003" sldId="2147483688"/>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1418628806" sldId="2147483689"/>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4126351945" sldId="2147483690"/>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3349313502" sldId="2147483691"/>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748549395" sldId="2147483692"/>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85729460" sldId="2147483693"/>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1038078290" sldId="2147483694"/>
          </pc:sldLayoutMkLst>
        </pc:sldLayoutChg>
        <pc:sldLayoutChg chg="setBg">
          <pc:chgData name="Potter Becky (ext) GBJH" userId="1bc1adfe-364b-4c2a-9f3a-3233b73b2609" providerId="ADAL" clId="{3705B23C-6472-4D42-AF24-94DE56BA5495}" dt="2023-11-16T09:04:08.880" v="1266"/>
          <pc:sldLayoutMkLst>
            <pc:docMk/>
            <pc:sldMasterMk cId="2647310266" sldId="2147483682"/>
            <pc:sldLayoutMk cId="976210309" sldId="2147483695"/>
          </pc:sldLayoutMkLst>
        </pc:sldLayoutChg>
      </pc:sldMaster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934319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696225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09315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705135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2362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51800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189453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208974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038551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27909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98045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131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63164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35402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34845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944132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734262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11/21/2023</a:t>
            </a:fld>
            <a:endParaRPr lang="en-US"/>
          </a:p>
        </p:txBody>
      </p:sp>
    </p:spTree>
    <p:extLst>
      <p:ext uri="{BB962C8B-B14F-4D97-AF65-F5344CB8AC3E}">
        <p14:creationId xmlns:p14="http://schemas.microsoft.com/office/powerpoint/2010/main" val="780078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571404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58989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105335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43582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719557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93814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43959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10191131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769980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5145957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85960347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jp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hyperlink" Target="https://github.com/beckypotter3/IBMDataScienceMachineCapstone/blob/main/5.%20EDA%20with%20Visualization.ipyn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4.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hyperlink" Target="https://github.com/beckypotter3/IBMDataScienceMachineCapstone/blob/main/4.%20EDA%20with%20SQL.ipynb" TargetMode="External"/><Relationship Id="rId10"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hyperlink" Target="https://github.com/beckypotter3/IBMDataScienceMachineCapstone/blob/main/6.%20Interactive%20Visuals%20with%20Folium.ipynb" TargetMode="External"/><Relationship Id="rId10" Type="http://schemas.openxmlformats.org/officeDocument/2006/relationships/image" Target="../media/image40.svg"/><Relationship Id="rId4" Type="http://schemas.openxmlformats.org/officeDocument/2006/relationships/image" Target="../media/image3.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hyperlink" Target="https://github.com/beckypotter3/IBMDataScienceMachineCapstone/blob/main/8.%20SpaceX%20Dash.txt" TargetMode="External"/><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3.jpg"/><Relationship Id="rId13"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2.jpg"/><Relationship Id="rId12" Type="http://schemas.openxmlformats.org/officeDocument/2006/relationships/image" Target="../media/image57.jp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51.jpg"/><Relationship Id="rId11" Type="http://schemas.openxmlformats.org/officeDocument/2006/relationships/image" Target="../media/image56.jpg"/><Relationship Id="rId5" Type="http://schemas.openxmlformats.org/officeDocument/2006/relationships/hyperlink" Target="https://github.com/beckypotter3/IBMDataScienceMachineCapstone/blob/main/7.%20Machine%20Learning.ipynb" TargetMode="External"/><Relationship Id="rId10" Type="http://schemas.openxmlformats.org/officeDocument/2006/relationships/image" Target="../media/image55.jpg"/><Relationship Id="rId4" Type="http://schemas.openxmlformats.org/officeDocument/2006/relationships/image" Target="../media/image3.png"/><Relationship Id="rId9" Type="http://schemas.openxmlformats.org/officeDocument/2006/relationships/image" Target="../media/image54.jpg"/><Relationship Id="rId14" Type="http://schemas.openxmlformats.org/officeDocument/2006/relationships/image" Target="../media/image59.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30.png"/><Relationship Id="rId5" Type="http://schemas.openxmlformats.org/officeDocument/2006/relationships/image" Target="../media/image6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30.png"/><Relationship Id="rId5" Type="http://schemas.openxmlformats.org/officeDocument/2006/relationships/image" Target="../media/image6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sv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41.png"/><Relationship Id="rId5" Type="http://schemas.openxmlformats.org/officeDocument/2006/relationships/image" Target="../media/image6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31.svg"/><Relationship Id="rId4" Type="http://schemas.openxmlformats.org/officeDocument/2006/relationships/image" Target="../media/image68.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png"/><Relationship Id="rId7" Type="http://schemas.openxmlformats.org/officeDocument/2006/relationships/image" Target="../media/image29.sv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8.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3.svg"/></Relationships>
</file>

<file path=ppt/slides/_rels/slide25.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1.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4.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1.xml"/><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4.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3.png"/><Relationship Id="rId9" Type="http://schemas.openxmlformats.org/officeDocument/2006/relationships/image" Target="../media/image90.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9.svg"/><Relationship Id="rId3" Type="http://schemas.openxmlformats.org/officeDocument/2006/relationships/image" Target="../media/image3.png"/><Relationship Id="rId7" Type="http://schemas.openxmlformats.org/officeDocument/2006/relationships/image" Target="../media/image95.png"/><Relationship Id="rId12" Type="http://schemas.openxmlformats.org/officeDocument/2006/relationships/image" Target="../media/image98.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94.png"/><Relationship Id="rId11" Type="http://schemas.openxmlformats.org/officeDocument/2006/relationships/image" Target="../media/image40.svg"/><Relationship Id="rId5" Type="http://schemas.openxmlformats.org/officeDocument/2006/relationships/image" Target="../media/image93.png"/><Relationship Id="rId15" Type="http://schemas.openxmlformats.org/officeDocument/2006/relationships/image" Target="../media/image101.svg"/><Relationship Id="rId10" Type="http://schemas.openxmlformats.org/officeDocument/2006/relationships/image" Target="../media/image39.png"/><Relationship Id="rId4" Type="http://schemas.openxmlformats.org/officeDocument/2006/relationships/image" Target="../media/image92.png"/><Relationship Id="rId9" Type="http://schemas.openxmlformats.org/officeDocument/2006/relationships/image" Target="../media/image97.svg"/><Relationship Id="rId1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2.jpe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65.svg"/><Relationship Id="rId4" Type="http://schemas.openxmlformats.org/officeDocument/2006/relationships/image" Target="../media/image43.pn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png"/><Relationship Id="rId7" Type="http://schemas.openxmlformats.org/officeDocument/2006/relationships/image" Target="../media/image31.sv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30.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65.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1.xml"/><Relationship Id="rId5" Type="http://schemas.openxmlformats.org/officeDocument/2006/relationships/image" Target="../media/image108.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9.jpe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50.png"/><Relationship Id="rId5" Type="http://schemas.openxmlformats.org/officeDocument/2006/relationships/image" Target="../media/image111.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1.xml"/><Relationship Id="rId5" Type="http://schemas.openxmlformats.org/officeDocument/2006/relationships/image" Target="../media/image113.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hyperlink" Target="https://en.wikipedia.org/wiki/List_of_Falcon_9_and_Falcon_Heavy_launches" TargetMode="External"/><Relationship Id="rId5" Type="http://schemas.openxmlformats.org/officeDocument/2006/relationships/hyperlink" Target="https://api.spacexdata.com/v4/launches/past" TargetMode="External"/><Relationship Id="rId4" Type="http://schemas.openxmlformats.org/officeDocument/2006/relationships/hyperlink" Target="https://github.com/beckypotter3/IBMDataScienceMachineCapstone/tree/mai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png"/><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launches/pas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pn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hyperlink" Target="https://github.com/beckypotter3/IBMDataScienceMachineCapstone/blob/main/1.%20DataCollection.ipynb" TargetMode="External"/><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_rels/slide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3.png"/><Relationship Id="rId7"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31.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hyperlink" Target="https://github.com/beckypotter3/IBMDataScienceMachineCapstone/blob/main/2.%20WebScraping.ipynb" TargetMode="External"/><Relationship Id="rId9" Type="http://schemas.openxmlformats.org/officeDocument/2006/relationships/image" Target="../media/image16.jpg"/></Relationships>
</file>

<file path=ppt/slides/_rels/slide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19.jpg"/><Relationship Id="rId11" Type="http://schemas.openxmlformats.org/officeDocument/2006/relationships/image" Target="../media/image24.svg"/><Relationship Id="rId5" Type="http://schemas.openxmlformats.org/officeDocument/2006/relationships/hyperlink" Target="https://github.com/beckypotter3/IBMDataScienceMachineCapstone/blob/main/3.%20Data%20Wrangling.ipynb" TargetMode="External"/><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2000"/>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219473" y="5642563"/>
            <a:ext cx="3226254" cy="1077218"/>
          </a:xfrm>
          <a:prstGeom prst="rect">
            <a:avLst/>
          </a:prstGeom>
          <a:noFill/>
        </p:spPr>
        <p:txBody>
          <a:bodyPr wrap="square" lIns="91440" tIns="45720" rIns="91440" bIns="45720" rtlCol="0" anchor="t">
            <a:spAutoFit/>
          </a:bodyPr>
          <a:lstStyle/>
          <a:p>
            <a:r>
              <a:rPr lang="en-US" sz="3200" dirty="0">
                <a:solidFill>
                  <a:schemeClr val="bg2"/>
                </a:solidFill>
                <a:latin typeface="Abadi"/>
                <a:ea typeface="SF Pro" pitchFamily="2" charset="0"/>
                <a:cs typeface="SF Pro" pitchFamily="2" charset="0"/>
              </a:rPr>
              <a:t>Becky Potter</a:t>
            </a:r>
          </a:p>
          <a:p>
            <a:r>
              <a:rPr lang="en-US" sz="3200" dirty="0">
                <a:solidFill>
                  <a:schemeClr val="bg2"/>
                </a:solidFill>
                <a:latin typeface="Abadi" panose="020B0604020104020204" pitchFamily="34" charset="0"/>
                <a:ea typeface="SF Pro" pitchFamily="2" charset="0"/>
                <a:cs typeface="SF Pro" pitchFamily="2" charset="0"/>
              </a:rPr>
              <a:t>November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20386" y="0"/>
            <a:ext cx="3602414" cy="1077218"/>
          </a:xfrm>
          <a:prstGeom prst="rect">
            <a:avLst/>
          </a:prstGeom>
        </p:spPr>
      </p:pic>
      <p:pic>
        <p:nvPicPr>
          <p:cNvPr id="3" name="Picture 2" descr="A cartoon of a rocket ship&#10;&#10;Description automatically generated">
            <a:extLst>
              <a:ext uri="{FF2B5EF4-FFF2-40B4-BE49-F238E27FC236}">
                <a16:creationId xmlns:a16="http://schemas.microsoft.com/office/drawing/2014/main" id="{7A15E972-2F7D-1F89-84DC-F252AACEB935}"/>
              </a:ext>
            </a:extLst>
          </p:cNvPr>
          <p:cNvPicPr>
            <a:picLocks noChangeAspect="1"/>
          </p:cNvPicPr>
          <p:nvPr/>
        </p:nvPicPr>
        <p:blipFill>
          <a:blip r:embed="rId4"/>
          <a:stretch>
            <a:fillRect/>
          </a:stretch>
        </p:blipFill>
        <p:spPr>
          <a:xfrm>
            <a:off x="10230852" y="4917107"/>
            <a:ext cx="1843275" cy="1802674"/>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8510" y="1483864"/>
            <a:ext cx="2400876" cy="549049"/>
          </a:xfrm>
          <a:prstGeom prst="rect">
            <a:avLst/>
          </a:prstGeom>
        </p:spPr>
        <p:txBody>
          <a:bodyPr lIns="91440" tIns="45720" rIns="91440" bIns="45720" anchor="t">
            <a:normAutofit fontScale="25000" lnSpcReduction="20000"/>
          </a:bodyPr>
          <a:lstStyle/>
          <a:p>
            <a:pPr marL="0" indent="0">
              <a:buNone/>
            </a:pPr>
            <a:r>
              <a:rPr lang="en-US" sz="12800" b="1" dirty="0">
                <a:latin typeface="Abadi" panose="020B0604020104020204" pitchFamily="34" charset="0"/>
              </a:rPr>
              <a:t>Scatter Plots</a:t>
            </a:r>
            <a:endParaRPr lang="en-US" sz="72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A cartoon of a rocket ship&#10;&#10;Description automatically generated">
            <a:extLst>
              <a:ext uri="{FF2B5EF4-FFF2-40B4-BE49-F238E27FC236}">
                <a16:creationId xmlns:a16="http://schemas.microsoft.com/office/drawing/2014/main" id="{3071AD9F-50B8-E042-1256-D5DF7DECFBEC}"/>
              </a:ext>
            </a:extLst>
          </p:cNvPr>
          <p:cNvPicPr>
            <a:picLocks noChangeAspect="1"/>
          </p:cNvPicPr>
          <p:nvPr/>
        </p:nvPicPr>
        <p:blipFill>
          <a:blip r:embed="rId3"/>
          <a:stretch>
            <a:fillRect/>
          </a:stretch>
        </p:blipFill>
        <p:spPr>
          <a:xfrm>
            <a:off x="10255255" y="4953000"/>
            <a:ext cx="1843275" cy="1802674"/>
          </a:xfrm>
          <a:prstGeom prst="rect">
            <a:avLst/>
          </a:prstGeom>
        </p:spPr>
      </p:pic>
      <p:sp>
        <p:nvSpPr>
          <p:cNvPr id="7" name="TextBox 6">
            <a:extLst>
              <a:ext uri="{FF2B5EF4-FFF2-40B4-BE49-F238E27FC236}">
                <a16:creationId xmlns:a16="http://schemas.microsoft.com/office/drawing/2014/main" id="{9899301B-E61D-4BC1-B1E7-A4EAC849A837}"/>
              </a:ext>
            </a:extLst>
          </p:cNvPr>
          <p:cNvSpPr txBox="1"/>
          <p:nvPr/>
        </p:nvSpPr>
        <p:spPr>
          <a:xfrm>
            <a:off x="446049" y="6223924"/>
            <a:ext cx="2471949" cy="646331"/>
          </a:xfrm>
          <a:prstGeom prst="rect">
            <a:avLst/>
          </a:prstGeom>
          <a:noFill/>
        </p:spPr>
        <p:txBody>
          <a:bodyPr wrap="square" rtlCol="0">
            <a:spAutoFit/>
          </a:bodyPr>
          <a:lstStyle/>
          <a:p>
            <a:r>
              <a:rPr lang="en-US" sz="3600" dirty="0">
                <a:solidFill>
                  <a:schemeClr val="accent3">
                    <a:lumMod val="25000"/>
                  </a:schemeClr>
                </a:solidFill>
                <a:latin typeface="Abadi" panose="020B0604020104020204" pitchFamily="34" charset="0"/>
                <a:hlinkClick r:id="rId4"/>
              </a:rPr>
              <a:t>GitHub URL</a:t>
            </a:r>
            <a:endParaRPr lang="en-GB" sz="3600" dirty="0"/>
          </a:p>
        </p:txBody>
      </p:sp>
      <p:sp>
        <p:nvSpPr>
          <p:cNvPr id="8" name="TextBox 7">
            <a:extLst>
              <a:ext uri="{FF2B5EF4-FFF2-40B4-BE49-F238E27FC236}">
                <a16:creationId xmlns:a16="http://schemas.microsoft.com/office/drawing/2014/main" id="{67F2045A-10B0-775D-7849-D3161D89AC65}"/>
              </a:ext>
            </a:extLst>
          </p:cNvPr>
          <p:cNvSpPr txBox="1"/>
          <p:nvPr/>
        </p:nvSpPr>
        <p:spPr>
          <a:xfrm>
            <a:off x="208510" y="2413802"/>
            <a:ext cx="5088320" cy="1477328"/>
          </a:xfrm>
          <a:prstGeom prst="rect">
            <a:avLst/>
          </a:prstGeom>
          <a:noFill/>
        </p:spPr>
        <p:txBody>
          <a:bodyPr wrap="square" rtlCol="0">
            <a:spAutoFit/>
          </a:bodyPr>
          <a:lstStyle/>
          <a:p>
            <a:pPr marL="285750" indent="-285750">
              <a:buFont typeface="Wingdings" panose="05000000000000000000" pitchFamily="2" charset="2"/>
              <a:buChar char="q"/>
            </a:pPr>
            <a:r>
              <a:rPr lang="en-GB" dirty="0"/>
              <a:t>Flight Number vs. Payload Mass </a:t>
            </a:r>
          </a:p>
          <a:p>
            <a:pPr marL="285750" indent="-285750">
              <a:buFont typeface="Wingdings" panose="05000000000000000000" pitchFamily="2" charset="2"/>
              <a:buChar char="q"/>
            </a:pPr>
            <a:r>
              <a:rPr lang="en-GB" dirty="0"/>
              <a:t>Flight Number vs Launch Site </a:t>
            </a:r>
          </a:p>
          <a:p>
            <a:pPr marL="285750" indent="-285750">
              <a:buFont typeface="Wingdings" panose="05000000000000000000" pitchFamily="2" charset="2"/>
              <a:buChar char="q"/>
            </a:pPr>
            <a:r>
              <a:rPr lang="en-GB" dirty="0"/>
              <a:t>Launch Site vs. Payload Mass </a:t>
            </a:r>
          </a:p>
          <a:p>
            <a:pPr marL="285750" indent="-285750">
              <a:buFont typeface="Wingdings" panose="05000000000000000000" pitchFamily="2" charset="2"/>
              <a:buChar char="q"/>
            </a:pPr>
            <a:r>
              <a:rPr lang="en-GB" dirty="0"/>
              <a:t>Flight Number vs. Orbit Type </a:t>
            </a:r>
          </a:p>
          <a:p>
            <a:pPr marL="285750" indent="-285750">
              <a:buFont typeface="Wingdings" panose="05000000000000000000" pitchFamily="2" charset="2"/>
              <a:buChar char="q"/>
            </a:pPr>
            <a:r>
              <a:rPr lang="en-GB" dirty="0"/>
              <a:t>Payload Mass vs Orbit Type </a:t>
            </a:r>
          </a:p>
        </p:txBody>
      </p:sp>
      <p:sp>
        <p:nvSpPr>
          <p:cNvPr id="11" name="TextBox 10">
            <a:extLst>
              <a:ext uri="{FF2B5EF4-FFF2-40B4-BE49-F238E27FC236}">
                <a16:creationId xmlns:a16="http://schemas.microsoft.com/office/drawing/2014/main" id="{6E69959A-B80A-A538-2CE7-81F109F62BC3}"/>
              </a:ext>
            </a:extLst>
          </p:cNvPr>
          <p:cNvSpPr txBox="1"/>
          <p:nvPr/>
        </p:nvSpPr>
        <p:spPr>
          <a:xfrm>
            <a:off x="251281" y="5189470"/>
            <a:ext cx="4705815" cy="369332"/>
          </a:xfrm>
          <a:prstGeom prst="rect">
            <a:avLst/>
          </a:prstGeom>
          <a:noFill/>
        </p:spPr>
        <p:txBody>
          <a:bodyPr wrap="square" rtlCol="0">
            <a:spAutoFit/>
          </a:bodyPr>
          <a:lstStyle/>
          <a:p>
            <a:pPr marL="285750" indent="-285750">
              <a:buFont typeface="Wingdings" panose="05000000000000000000" pitchFamily="2" charset="2"/>
              <a:buChar char="q"/>
            </a:pPr>
            <a:r>
              <a:rPr lang="en-GB" dirty="0"/>
              <a:t>Success Rate vs Each Orbit</a:t>
            </a:r>
          </a:p>
        </p:txBody>
      </p:sp>
      <p:sp>
        <p:nvSpPr>
          <p:cNvPr id="12" name="TextBox 11">
            <a:extLst>
              <a:ext uri="{FF2B5EF4-FFF2-40B4-BE49-F238E27FC236}">
                <a16:creationId xmlns:a16="http://schemas.microsoft.com/office/drawing/2014/main" id="{13EC9E6B-6828-88FE-149B-E9CB20D36D67}"/>
              </a:ext>
            </a:extLst>
          </p:cNvPr>
          <p:cNvSpPr txBox="1"/>
          <p:nvPr/>
        </p:nvSpPr>
        <p:spPr>
          <a:xfrm>
            <a:off x="6493728" y="2545682"/>
            <a:ext cx="3415991" cy="369332"/>
          </a:xfrm>
          <a:prstGeom prst="rect">
            <a:avLst/>
          </a:prstGeom>
          <a:noFill/>
        </p:spPr>
        <p:txBody>
          <a:bodyPr wrap="square" rtlCol="0">
            <a:spAutoFit/>
          </a:bodyPr>
          <a:lstStyle/>
          <a:p>
            <a:pPr marL="285750" indent="-285750">
              <a:buFont typeface="Wingdings" panose="05000000000000000000" pitchFamily="2" charset="2"/>
              <a:buChar char="q"/>
            </a:pPr>
            <a:r>
              <a:rPr lang="en-GB" dirty="0"/>
              <a:t>Launch Success Rate vs Year</a:t>
            </a:r>
          </a:p>
        </p:txBody>
      </p:sp>
      <p:sp>
        <p:nvSpPr>
          <p:cNvPr id="14" name="TextBox 13">
            <a:extLst>
              <a:ext uri="{FF2B5EF4-FFF2-40B4-BE49-F238E27FC236}">
                <a16:creationId xmlns:a16="http://schemas.microsoft.com/office/drawing/2014/main" id="{177E691C-80BB-0B5F-3FDF-C61921E08FE9}"/>
              </a:ext>
            </a:extLst>
          </p:cNvPr>
          <p:cNvSpPr txBox="1"/>
          <p:nvPr/>
        </p:nvSpPr>
        <p:spPr>
          <a:xfrm>
            <a:off x="208510" y="1812367"/>
            <a:ext cx="5489764" cy="646331"/>
          </a:xfrm>
          <a:prstGeom prst="rect">
            <a:avLst/>
          </a:prstGeom>
          <a:noFill/>
        </p:spPr>
        <p:txBody>
          <a:bodyPr wrap="square" rtlCol="0">
            <a:spAutoFit/>
          </a:bodyPr>
          <a:lstStyle/>
          <a:p>
            <a:r>
              <a:rPr lang="en-GB" sz="1800" dirty="0">
                <a:solidFill>
                  <a:srgbClr val="0B49CB"/>
                </a:solidFill>
                <a:latin typeface="Abadi" panose="020B0604020104020204" pitchFamily="34" charset="0"/>
              </a:rPr>
              <a:t>Scatter plot graphs present the relationship between two variables in a data set</a:t>
            </a:r>
            <a:endParaRPr lang="en-GB" dirty="0"/>
          </a:p>
        </p:txBody>
      </p:sp>
      <p:pic>
        <p:nvPicPr>
          <p:cNvPr id="16" name="Picture 15" descr="A line graph with dots&#10;&#10;Description automatically generated">
            <a:extLst>
              <a:ext uri="{FF2B5EF4-FFF2-40B4-BE49-F238E27FC236}">
                <a16:creationId xmlns:a16="http://schemas.microsoft.com/office/drawing/2014/main" id="{B1B2F6CF-B0A0-319F-7611-223D079A81DF}"/>
              </a:ext>
            </a:extLst>
          </p:cNvPr>
          <p:cNvPicPr>
            <a:picLocks noChangeAspect="1"/>
          </p:cNvPicPr>
          <p:nvPr/>
        </p:nvPicPr>
        <p:blipFill>
          <a:blip r:embed="rId5"/>
          <a:stretch>
            <a:fillRect/>
          </a:stretch>
        </p:blipFill>
        <p:spPr>
          <a:xfrm>
            <a:off x="3887024" y="2523380"/>
            <a:ext cx="1645019" cy="1502269"/>
          </a:xfrm>
          <a:prstGeom prst="rect">
            <a:avLst/>
          </a:prstGeom>
        </p:spPr>
      </p:pic>
      <p:sp>
        <p:nvSpPr>
          <p:cNvPr id="17" name="Content Placeholder 4">
            <a:extLst>
              <a:ext uri="{FF2B5EF4-FFF2-40B4-BE49-F238E27FC236}">
                <a16:creationId xmlns:a16="http://schemas.microsoft.com/office/drawing/2014/main" id="{9D22309A-7239-8F23-E4B6-3E3AE6328B41}"/>
              </a:ext>
            </a:extLst>
          </p:cNvPr>
          <p:cNvSpPr txBox="1">
            <a:spLocks/>
          </p:cNvSpPr>
          <p:nvPr/>
        </p:nvSpPr>
        <p:spPr>
          <a:xfrm>
            <a:off x="196233" y="4156279"/>
            <a:ext cx="2407956" cy="549049"/>
          </a:xfrm>
          <a:prstGeom prst="rect">
            <a:avLst/>
          </a:prstGeom>
        </p:spPr>
        <p:txBody>
          <a:bodyPr vert="horz" lIns="91440" tIns="45720" rIns="91440" bIns="45720" rtlCol="0" anchor="t">
            <a:normAutofit fontScale="2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12800" b="1" dirty="0">
                <a:latin typeface="Abadi" panose="020B0604020104020204" pitchFamily="34" charset="0"/>
              </a:rPr>
              <a:t>Bar Graph</a:t>
            </a:r>
            <a:endParaRPr lang="en-US" sz="7200" dirty="0">
              <a:solidFill>
                <a:srgbClr val="0B49CB"/>
              </a:solidFill>
              <a:latin typeface="Abadi" panose="020B0604020104020204" pitchFamily="34" charset="0"/>
            </a:endParaRPr>
          </a:p>
        </p:txBody>
      </p:sp>
      <p:sp>
        <p:nvSpPr>
          <p:cNvPr id="18" name="TextBox 17">
            <a:extLst>
              <a:ext uri="{FF2B5EF4-FFF2-40B4-BE49-F238E27FC236}">
                <a16:creationId xmlns:a16="http://schemas.microsoft.com/office/drawing/2014/main" id="{99A77A3C-34A4-2603-5207-DD5D04BD5250}"/>
              </a:ext>
            </a:extLst>
          </p:cNvPr>
          <p:cNvSpPr txBox="1"/>
          <p:nvPr/>
        </p:nvSpPr>
        <p:spPr>
          <a:xfrm>
            <a:off x="221591" y="4587367"/>
            <a:ext cx="6591023" cy="646331"/>
          </a:xfrm>
          <a:prstGeom prst="rect">
            <a:avLst/>
          </a:prstGeom>
          <a:noFill/>
        </p:spPr>
        <p:txBody>
          <a:bodyPr wrap="square" rtlCol="0">
            <a:spAutoFit/>
          </a:bodyPr>
          <a:lstStyle/>
          <a:p>
            <a:r>
              <a:rPr lang="en-GB" sz="1800" dirty="0">
                <a:solidFill>
                  <a:srgbClr val="0B49CB"/>
                </a:solidFill>
                <a:latin typeface="Abadi" panose="020B0604020104020204" pitchFamily="34" charset="0"/>
              </a:rPr>
              <a:t>A bar graph is a chart that compares different categories of data using rectangular bars that represent the value of the data</a:t>
            </a:r>
            <a:endParaRPr lang="en-GB" dirty="0"/>
          </a:p>
        </p:txBody>
      </p:sp>
      <p:sp>
        <p:nvSpPr>
          <p:cNvPr id="19" name="TextBox 18">
            <a:extLst>
              <a:ext uri="{FF2B5EF4-FFF2-40B4-BE49-F238E27FC236}">
                <a16:creationId xmlns:a16="http://schemas.microsoft.com/office/drawing/2014/main" id="{A4E2207F-9536-B130-E2E0-308F4CF0BE34}"/>
              </a:ext>
            </a:extLst>
          </p:cNvPr>
          <p:cNvSpPr txBox="1"/>
          <p:nvPr/>
        </p:nvSpPr>
        <p:spPr>
          <a:xfrm>
            <a:off x="6493728" y="1717774"/>
            <a:ext cx="3761527" cy="923330"/>
          </a:xfrm>
          <a:prstGeom prst="rect">
            <a:avLst/>
          </a:prstGeom>
          <a:noFill/>
        </p:spPr>
        <p:txBody>
          <a:bodyPr wrap="square" rtlCol="0">
            <a:spAutoFit/>
          </a:bodyPr>
          <a:lstStyle/>
          <a:p>
            <a:r>
              <a:rPr lang="en-GB" i="0" dirty="0">
                <a:solidFill>
                  <a:srgbClr val="0B49CB"/>
                </a:solidFill>
                <a:effectLst/>
                <a:latin typeface="Abadi" panose="020B0604020104020204" pitchFamily="34" charset="0"/>
              </a:rPr>
              <a:t>A line graph is a graphical representation of information that changes over time</a:t>
            </a:r>
            <a:endParaRPr lang="en-GB" dirty="0">
              <a:solidFill>
                <a:srgbClr val="0B49CB"/>
              </a:solidFill>
              <a:latin typeface="Abadi" panose="020B0604020104020204" pitchFamily="34" charset="0"/>
            </a:endParaRPr>
          </a:p>
        </p:txBody>
      </p:sp>
      <p:sp>
        <p:nvSpPr>
          <p:cNvPr id="20" name="Content Placeholder 4">
            <a:extLst>
              <a:ext uri="{FF2B5EF4-FFF2-40B4-BE49-F238E27FC236}">
                <a16:creationId xmlns:a16="http://schemas.microsoft.com/office/drawing/2014/main" id="{C386EA0F-5854-7D78-CB00-CD4CB7DDB492}"/>
              </a:ext>
            </a:extLst>
          </p:cNvPr>
          <p:cNvSpPr txBox="1">
            <a:spLocks/>
          </p:cNvSpPr>
          <p:nvPr/>
        </p:nvSpPr>
        <p:spPr>
          <a:xfrm>
            <a:off x="6493728" y="1302001"/>
            <a:ext cx="2609388" cy="549049"/>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3200" b="1" dirty="0">
                <a:solidFill>
                  <a:schemeClr val="tx1"/>
                </a:solidFill>
                <a:latin typeface="Abadi" panose="020B0604020104020204" pitchFamily="34" charset="0"/>
              </a:rPr>
              <a:t>Line Graph</a:t>
            </a:r>
          </a:p>
        </p:txBody>
      </p:sp>
      <p:pic>
        <p:nvPicPr>
          <p:cNvPr id="22" name="Picture 21" descr="A diagram with arrows and lines&#10;&#10;Description automatically generated with medium confidence">
            <a:extLst>
              <a:ext uri="{FF2B5EF4-FFF2-40B4-BE49-F238E27FC236}">
                <a16:creationId xmlns:a16="http://schemas.microsoft.com/office/drawing/2014/main" id="{669E7135-BF89-20AD-E8CE-A553940DE74F}"/>
              </a:ext>
            </a:extLst>
          </p:cNvPr>
          <p:cNvPicPr>
            <a:picLocks noChangeAspect="1"/>
          </p:cNvPicPr>
          <p:nvPr/>
        </p:nvPicPr>
        <p:blipFill>
          <a:blip r:embed="rId6"/>
          <a:stretch>
            <a:fillRect/>
          </a:stretch>
        </p:blipFill>
        <p:spPr>
          <a:xfrm>
            <a:off x="7196728" y="2975706"/>
            <a:ext cx="1735604" cy="1642691"/>
          </a:xfrm>
          <a:prstGeom prst="rect">
            <a:avLst/>
          </a:prstGeom>
        </p:spPr>
      </p:pic>
      <p:pic>
        <p:nvPicPr>
          <p:cNvPr id="24" name="Picture 23" descr="A graph with arrows pointing to the side&#10;&#10;Description automatically generated">
            <a:extLst>
              <a:ext uri="{FF2B5EF4-FFF2-40B4-BE49-F238E27FC236}">
                <a16:creationId xmlns:a16="http://schemas.microsoft.com/office/drawing/2014/main" id="{24F44CEB-42C6-DDF6-CEC3-38BBB1E49C6F}"/>
              </a:ext>
            </a:extLst>
          </p:cNvPr>
          <p:cNvPicPr>
            <a:picLocks noChangeAspect="1"/>
          </p:cNvPicPr>
          <p:nvPr/>
        </p:nvPicPr>
        <p:blipFill>
          <a:blip r:embed="rId7"/>
          <a:stretch>
            <a:fillRect/>
          </a:stretch>
        </p:blipFill>
        <p:spPr>
          <a:xfrm>
            <a:off x="3999649" y="5248999"/>
            <a:ext cx="1923704" cy="154159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50981"/>
            <a:ext cx="11028556" cy="4234787"/>
          </a:xfrm>
          <a:prstGeom prst="rect">
            <a:avLst/>
          </a:prstGeom>
        </p:spPr>
        <p:txBody>
          <a:bodyPr lIns="91440" tIns="45720" rIns="91440" bIns="45720" anchor="t">
            <a:normAutofit fontScale="92500"/>
          </a:bodyPr>
          <a:lstStyle/>
          <a:p>
            <a:pPr>
              <a:lnSpc>
                <a:spcPct val="100000"/>
              </a:lnSpc>
              <a:spcBef>
                <a:spcPts val="1400"/>
              </a:spcBef>
            </a:pPr>
            <a:r>
              <a:rPr lang="en-GB" sz="16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GB" sz="1600" dirty="0">
                <a:latin typeface="Abadi" panose="020B0604020104020204" pitchFamily="34" charset="0"/>
              </a:rPr>
              <a:t>Display 5 records where launch sites begin with the string 'CCA’</a:t>
            </a:r>
          </a:p>
          <a:p>
            <a:pPr>
              <a:lnSpc>
                <a:spcPct val="100000"/>
              </a:lnSpc>
              <a:spcBef>
                <a:spcPts val="1400"/>
              </a:spcBef>
            </a:pPr>
            <a:r>
              <a:rPr lang="en-GB" sz="1600" dirty="0">
                <a:latin typeface="Abadi" panose="020B0604020104020204" pitchFamily="34" charset="0"/>
              </a:rPr>
              <a:t>Display the total payload mass carried by boosters launched by NASA (CRS)</a:t>
            </a:r>
          </a:p>
          <a:p>
            <a:pPr>
              <a:lnSpc>
                <a:spcPct val="100000"/>
              </a:lnSpc>
              <a:spcBef>
                <a:spcPts val="1400"/>
              </a:spcBef>
            </a:pPr>
            <a:r>
              <a:rPr lang="en-GB" sz="1600" dirty="0">
                <a:latin typeface="Abadi" panose="020B0604020104020204" pitchFamily="34" charset="0"/>
              </a:rPr>
              <a:t>Display average payload mass carried by booster version F9 v1.1</a:t>
            </a:r>
          </a:p>
          <a:p>
            <a:pPr>
              <a:lnSpc>
                <a:spcPct val="100000"/>
              </a:lnSpc>
              <a:spcBef>
                <a:spcPts val="1400"/>
              </a:spcBef>
            </a:pPr>
            <a:r>
              <a:rPr lang="en-GB" sz="1600" dirty="0">
                <a:latin typeface="Abadi" panose="020B0604020104020204" pitchFamily="34" charset="0"/>
              </a:rPr>
              <a:t>List the date when the first successful landing outcome in ground pad was achieved.</a:t>
            </a:r>
          </a:p>
          <a:p>
            <a:pPr>
              <a:lnSpc>
                <a:spcPct val="100000"/>
              </a:lnSpc>
              <a:spcBef>
                <a:spcPts val="1400"/>
              </a:spcBef>
            </a:pPr>
            <a:r>
              <a:rPr lang="en-GB" sz="1600" dirty="0">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GB" sz="1600" dirty="0">
                <a:latin typeface="Abadi" panose="020B0604020104020204" pitchFamily="34" charset="0"/>
              </a:rPr>
              <a:t>List the total number of successful and failure mission outcomes</a:t>
            </a:r>
          </a:p>
          <a:p>
            <a:pPr>
              <a:lnSpc>
                <a:spcPct val="100000"/>
              </a:lnSpc>
              <a:spcBef>
                <a:spcPts val="1400"/>
              </a:spcBef>
            </a:pPr>
            <a:r>
              <a:rPr lang="en-GB" sz="1600" dirty="0">
                <a:latin typeface="Abadi" panose="020B0604020104020204" pitchFamily="34" charset="0"/>
              </a:rPr>
              <a:t>List the names of the booster versions which have carried the maximum payload mass</a:t>
            </a:r>
          </a:p>
          <a:p>
            <a:pPr>
              <a:lnSpc>
                <a:spcPct val="100000"/>
              </a:lnSpc>
              <a:spcBef>
                <a:spcPts val="1400"/>
              </a:spcBef>
            </a:pPr>
            <a:r>
              <a:rPr lang="en-GB" sz="1600" dirty="0">
                <a:latin typeface="Abadi" panose="020B0604020104020204" pitchFamily="34" charset="0"/>
              </a:rPr>
              <a:t>List the records which will display the month names, failure landing outcomes in drone ship ,booster versions, launch site for the months in year 2015</a:t>
            </a:r>
          </a:p>
          <a:p>
            <a:pPr>
              <a:lnSpc>
                <a:spcPct val="100000"/>
              </a:lnSpc>
              <a:spcBef>
                <a:spcPts val="1400"/>
              </a:spcBef>
            </a:pPr>
            <a:r>
              <a:rPr lang="en-GB" sz="1600" dirty="0">
                <a:latin typeface="Abadi" panose="020B0604020104020204" pitchFamily="34" charset="0"/>
              </a:rPr>
              <a:t>Rank the count of successful landing outcomes between the date 04-06-2010 and 20-03-2017 in descending order.</a:t>
            </a:r>
            <a:endParaRPr lang="en-US" sz="16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334537" y="60174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71CC019A-A203-9F22-B7E7-DA11CF69A0CC}"/>
              </a:ext>
            </a:extLst>
          </p:cNvPr>
          <p:cNvPicPr>
            <a:picLocks noChangeAspect="1"/>
          </p:cNvPicPr>
          <p:nvPr/>
        </p:nvPicPr>
        <p:blipFill>
          <a:blip r:embed="rId4"/>
          <a:stretch>
            <a:fillRect/>
          </a:stretch>
        </p:blipFill>
        <p:spPr>
          <a:xfrm>
            <a:off x="10255255" y="4953000"/>
            <a:ext cx="1843275" cy="1802674"/>
          </a:xfrm>
          <a:prstGeom prst="rect">
            <a:avLst/>
          </a:prstGeom>
        </p:spPr>
      </p:pic>
      <p:sp>
        <p:nvSpPr>
          <p:cNvPr id="6" name="TextBox 5">
            <a:extLst>
              <a:ext uri="{FF2B5EF4-FFF2-40B4-BE49-F238E27FC236}">
                <a16:creationId xmlns:a16="http://schemas.microsoft.com/office/drawing/2014/main" id="{F9867801-5917-4D19-B3B5-0A452DB7C9BD}"/>
              </a:ext>
            </a:extLst>
          </p:cNvPr>
          <p:cNvSpPr txBox="1"/>
          <p:nvPr/>
        </p:nvSpPr>
        <p:spPr>
          <a:xfrm>
            <a:off x="334537" y="6049715"/>
            <a:ext cx="2949498" cy="646331"/>
          </a:xfrm>
          <a:prstGeom prst="rect">
            <a:avLst/>
          </a:prstGeom>
          <a:noFill/>
        </p:spPr>
        <p:txBody>
          <a:bodyPr wrap="square" rtlCol="0">
            <a:spAutoFit/>
          </a:bodyPr>
          <a:lstStyle/>
          <a:p>
            <a:r>
              <a:rPr lang="en-US" sz="3600" dirty="0">
                <a:solidFill>
                  <a:schemeClr val="accent3">
                    <a:lumMod val="25000"/>
                  </a:schemeClr>
                </a:solidFill>
                <a:latin typeface="Abadi" panose="020B0604020104020204" pitchFamily="34" charset="0"/>
                <a:hlinkClick r:id="rId5"/>
              </a:rPr>
              <a:t>GitHub URL</a:t>
            </a:r>
            <a:endParaRPr lang="en-GB" sz="3600" dirty="0"/>
          </a:p>
        </p:txBody>
      </p:sp>
      <p:sp>
        <p:nvSpPr>
          <p:cNvPr id="7" name="TextBox 6">
            <a:extLst>
              <a:ext uri="{FF2B5EF4-FFF2-40B4-BE49-F238E27FC236}">
                <a16:creationId xmlns:a16="http://schemas.microsoft.com/office/drawing/2014/main" id="{50552287-187E-F70D-40A0-38114E828905}"/>
              </a:ext>
            </a:extLst>
          </p:cNvPr>
          <p:cNvSpPr txBox="1"/>
          <p:nvPr/>
        </p:nvSpPr>
        <p:spPr>
          <a:xfrm>
            <a:off x="334537" y="1345596"/>
            <a:ext cx="6880302" cy="369332"/>
          </a:xfrm>
          <a:prstGeom prst="rect">
            <a:avLst/>
          </a:prstGeom>
          <a:noFill/>
        </p:spPr>
        <p:txBody>
          <a:bodyPr wrap="square" rtlCol="0">
            <a:spAutoFit/>
          </a:bodyPr>
          <a:lstStyle/>
          <a:p>
            <a:r>
              <a:rPr lang="en-GB" dirty="0"/>
              <a:t>SQL Queries executed in this project </a:t>
            </a:r>
            <a:r>
              <a:rPr lang="en-GB" sz="1200" dirty="0">
                <a:solidFill>
                  <a:srgbClr val="0B49CB"/>
                </a:solidFill>
              </a:rPr>
              <a:t>(see </a:t>
            </a:r>
            <a:r>
              <a:rPr lang="en-GB" sz="1200" b="1" dirty="0">
                <a:solidFill>
                  <a:srgbClr val="0B49CB"/>
                </a:solidFill>
                <a:hlinkClick r:id="rId5"/>
              </a:rPr>
              <a:t>GitHub Link </a:t>
            </a:r>
            <a:r>
              <a:rPr lang="en-GB" sz="1200" dirty="0">
                <a:solidFill>
                  <a:srgbClr val="0B49CB"/>
                </a:solidFill>
              </a:rPr>
              <a:t>for code)</a:t>
            </a:r>
          </a:p>
        </p:txBody>
      </p:sp>
      <p:pic>
        <p:nvPicPr>
          <p:cNvPr id="9" name="Graphic 8" descr="Programmer female outline">
            <a:extLst>
              <a:ext uri="{FF2B5EF4-FFF2-40B4-BE49-F238E27FC236}">
                <a16:creationId xmlns:a16="http://schemas.microsoft.com/office/drawing/2014/main" id="{DBC7EC64-5364-425C-F17A-D016BA3355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4839" y="1530262"/>
            <a:ext cx="1932878" cy="1932878"/>
          </a:xfrm>
          <a:prstGeom prst="rect">
            <a:avLst/>
          </a:prstGeom>
        </p:spPr>
      </p:pic>
      <p:pic>
        <p:nvPicPr>
          <p:cNvPr id="15" name="Graphic 14" descr="Fireworks outline">
            <a:extLst>
              <a:ext uri="{FF2B5EF4-FFF2-40B4-BE49-F238E27FC236}">
                <a16:creationId xmlns:a16="http://schemas.microsoft.com/office/drawing/2014/main" id="{B531738F-3A69-9117-D8DF-16012A541B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90517" y="1582301"/>
            <a:ext cx="914400" cy="914400"/>
          </a:xfrm>
          <a:prstGeom prst="rect">
            <a:avLst/>
          </a:prstGeom>
        </p:spPr>
      </p:pic>
      <p:pic>
        <p:nvPicPr>
          <p:cNvPr id="17" name="Graphic 16" descr="Rocket with solid fill">
            <a:extLst>
              <a:ext uri="{FF2B5EF4-FFF2-40B4-BE49-F238E27FC236}">
                <a16:creationId xmlns:a16="http://schemas.microsoft.com/office/drawing/2014/main" id="{2383238F-5DF8-EE80-4F08-32A8542E6E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9424" y="2076903"/>
            <a:ext cx="914400" cy="914400"/>
          </a:xfrm>
          <a:prstGeom prst="rect">
            <a:avLst/>
          </a:prstGeom>
        </p:spPr>
      </p:pic>
      <p:pic>
        <p:nvPicPr>
          <p:cNvPr id="19" name="Graphic 18" descr="Fireworks with solid fill">
            <a:extLst>
              <a:ext uri="{FF2B5EF4-FFF2-40B4-BE49-F238E27FC236}">
                <a16:creationId xmlns:a16="http://schemas.microsoft.com/office/drawing/2014/main" id="{D232B0AA-EE2E-3C4E-6570-3DBCCBA816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3493" y="1125101"/>
            <a:ext cx="914400" cy="9144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9"/>
            <a:ext cx="10861288" cy="2061542"/>
          </a:xfrm>
          <a:prstGeom prst="rect">
            <a:avLst/>
          </a:prstGeom>
        </p:spPr>
        <p:txBody>
          <a:bodyPr>
            <a:normAutofit fontScale="85000" lnSpcReduction="10000"/>
          </a:bodyPr>
          <a:lstStyle/>
          <a:p>
            <a:r>
              <a:rPr lang="en-GB" b="1" dirty="0" err="1"/>
              <a:t>folium.Circle</a:t>
            </a:r>
            <a:r>
              <a:rPr lang="en-GB" b="1" dirty="0"/>
              <a:t> </a:t>
            </a:r>
            <a:r>
              <a:rPr lang="en-GB" dirty="0"/>
              <a:t>highlighted circle area with a text label on a specific coordinate</a:t>
            </a:r>
          </a:p>
          <a:p>
            <a:r>
              <a:rPr lang="en-US" b="1" dirty="0" err="1"/>
              <a:t>marker_color.append</a:t>
            </a:r>
            <a:r>
              <a:rPr lang="en-US" b="1" dirty="0">
                <a:solidFill>
                  <a:schemeClr val="accent4"/>
                </a:solidFill>
              </a:rPr>
              <a:t>('green’) </a:t>
            </a:r>
            <a:r>
              <a:rPr lang="en-US" dirty="0"/>
              <a:t>– Successful landing</a:t>
            </a:r>
          </a:p>
          <a:p>
            <a:r>
              <a:rPr lang="en-US" b="1" dirty="0" err="1"/>
              <a:t>marker_color.append</a:t>
            </a:r>
            <a:r>
              <a:rPr lang="en-US" b="1" dirty="0">
                <a:solidFill>
                  <a:srgbClr val="FF0000"/>
                </a:solidFill>
              </a:rPr>
              <a:t>('red’) </a:t>
            </a:r>
            <a:r>
              <a:rPr lang="en-US" dirty="0"/>
              <a:t>– Unsuccessful landing</a:t>
            </a:r>
          </a:p>
          <a:p>
            <a:r>
              <a:rPr lang="en-US" b="1" dirty="0" err="1"/>
              <a:t>mouse_position</a:t>
            </a:r>
            <a:r>
              <a:rPr lang="en-US" b="1" dirty="0"/>
              <a:t> = </a:t>
            </a:r>
            <a:r>
              <a:rPr lang="en-US" b="1" dirty="0" err="1"/>
              <a:t>MousePosition</a:t>
            </a:r>
            <a:r>
              <a:rPr lang="en-US" b="1" dirty="0"/>
              <a:t> – </a:t>
            </a:r>
            <a:r>
              <a:rPr lang="en-GB" dirty="0"/>
              <a:t>gets coordinate for a mouse over a point on the map</a:t>
            </a:r>
            <a:endParaRPr lang="en-US" dirty="0"/>
          </a:p>
          <a:p>
            <a:r>
              <a:rPr lang="en-GB" b="1" dirty="0" err="1"/>
              <a:t>folium.Marker</a:t>
            </a:r>
            <a:r>
              <a:rPr lang="en-GB" b="1" dirty="0"/>
              <a:t>([record['Lat'], record['Long’]] </a:t>
            </a:r>
            <a:r>
              <a:rPr lang="en-GB" dirty="0"/>
              <a:t>– Marker to show longitude and latitude of location</a:t>
            </a:r>
          </a:p>
          <a:p>
            <a:r>
              <a:rPr lang="en-US" b="1" dirty="0" err="1"/>
              <a:t>distance_marker</a:t>
            </a:r>
            <a:r>
              <a:rPr lang="en-US" b="1" dirty="0"/>
              <a:t> = </a:t>
            </a:r>
            <a:r>
              <a:rPr lang="en-US" b="1" dirty="0" err="1"/>
              <a:t>folium.Marker</a:t>
            </a:r>
            <a:r>
              <a:rPr lang="en-US" b="1" dirty="0"/>
              <a:t>( [</a:t>
            </a:r>
            <a:r>
              <a:rPr lang="en-US" b="1" dirty="0" err="1"/>
              <a:t>CaliCoastLat</a:t>
            </a:r>
            <a:r>
              <a:rPr lang="en-US" b="1" dirty="0"/>
              <a:t>, </a:t>
            </a:r>
            <a:r>
              <a:rPr lang="en-US" b="1" dirty="0" err="1"/>
              <a:t>CaliCoastLong</a:t>
            </a:r>
            <a:r>
              <a:rPr lang="en-US" b="1" dirty="0"/>
              <a:t>] – </a:t>
            </a:r>
            <a:r>
              <a:rPr lang="en-US" dirty="0"/>
              <a:t>Marker to show distance between two sites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902ED74D-4F87-E902-E4CD-01FA7020E9FB}"/>
              </a:ext>
            </a:extLst>
          </p:cNvPr>
          <p:cNvPicPr>
            <a:picLocks noChangeAspect="1"/>
          </p:cNvPicPr>
          <p:nvPr/>
        </p:nvPicPr>
        <p:blipFill>
          <a:blip r:embed="rId4"/>
          <a:stretch>
            <a:fillRect/>
          </a:stretch>
        </p:blipFill>
        <p:spPr>
          <a:xfrm>
            <a:off x="10255255" y="4953000"/>
            <a:ext cx="1843275" cy="1802674"/>
          </a:xfrm>
          <a:prstGeom prst="rect">
            <a:avLst/>
          </a:prstGeom>
        </p:spPr>
      </p:pic>
      <p:sp>
        <p:nvSpPr>
          <p:cNvPr id="6" name="TextBox 5">
            <a:extLst>
              <a:ext uri="{FF2B5EF4-FFF2-40B4-BE49-F238E27FC236}">
                <a16:creationId xmlns:a16="http://schemas.microsoft.com/office/drawing/2014/main" id="{31FBABFF-2505-FBF3-8BA5-B1087F97C53C}"/>
              </a:ext>
            </a:extLst>
          </p:cNvPr>
          <p:cNvSpPr txBox="1"/>
          <p:nvPr/>
        </p:nvSpPr>
        <p:spPr>
          <a:xfrm>
            <a:off x="493865" y="6189366"/>
            <a:ext cx="3107473" cy="646331"/>
          </a:xfrm>
          <a:prstGeom prst="rect">
            <a:avLst/>
          </a:prstGeom>
          <a:noFill/>
        </p:spPr>
        <p:txBody>
          <a:bodyPr wrap="square" rtlCol="0">
            <a:spAutoFit/>
          </a:bodyPr>
          <a:lstStyle/>
          <a:p>
            <a:r>
              <a:rPr lang="en-US" sz="3600" dirty="0">
                <a:solidFill>
                  <a:schemeClr val="accent3">
                    <a:lumMod val="25000"/>
                  </a:schemeClr>
                </a:solidFill>
                <a:latin typeface="Abadi" panose="020B0604020104020204" pitchFamily="34" charset="0"/>
                <a:hlinkClick r:id="rId5"/>
              </a:rPr>
              <a:t>GitHub URL</a:t>
            </a:r>
            <a:endParaRPr lang="en-GB" sz="3600" dirty="0"/>
          </a:p>
        </p:txBody>
      </p:sp>
      <p:pic>
        <p:nvPicPr>
          <p:cNvPr id="9" name="Picture 8" descr="A map with a road and a road&#10;&#10;Description automatically generated with medium confidence">
            <a:extLst>
              <a:ext uri="{FF2B5EF4-FFF2-40B4-BE49-F238E27FC236}">
                <a16:creationId xmlns:a16="http://schemas.microsoft.com/office/drawing/2014/main" id="{DBC21DA5-F273-CFE0-A098-2C5B5F447F09}"/>
              </a:ext>
            </a:extLst>
          </p:cNvPr>
          <p:cNvPicPr>
            <a:picLocks noChangeAspect="1"/>
          </p:cNvPicPr>
          <p:nvPr/>
        </p:nvPicPr>
        <p:blipFill>
          <a:blip r:embed="rId6"/>
          <a:stretch>
            <a:fillRect/>
          </a:stretch>
        </p:blipFill>
        <p:spPr>
          <a:xfrm>
            <a:off x="535146" y="4018898"/>
            <a:ext cx="4665452" cy="2170468"/>
          </a:xfrm>
          <a:prstGeom prst="rect">
            <a:avLst/>
          </a:prstGeom>
        </p:spPr>
      </p:pic>
      <p:sp>
        <p:nvSpPr>
          <p:cNvPr id="10" name="TextBox 9">
            <a:extLst>
              <a:ext uri="{FF2B5EF4-FFF2-40B4-BE49-F238E27FC236}">
                <a16:creationId xmlns:a16="http://schemas.microsoft.com/office/drawing/2014/main" id="{2AC16240-9B20-A13D-7F45-C243CCB49241}"/>
              </a:ext>
            </a:extLst>
          </p:cNvPr>
          <p:cNvSpPr txBox="1"/>
          <p:nvPr/>
        </p:nvSpPr>
        <p:spPr>
          <a:xfrm>
            <a:off x="5087796" y="4083410"/>
            <a:ext cx="5167459" cy="923330"/>
          </a:xfrm>
          <a:prstGeom prst="rect">
            <a:avLst/>
          </a:prstGeom>
          <a:noFill/>
        </p:spPr>
        <p:txBody>
          <a:bodyPr wrap="square" rtlCol="0">
            <a:spAutoFit/>
          </a:bodyPr>
          <a:lstStyle/>
          <a:p>
            <a:pPr algn="ctr"/>
            <a:r>
              <a:rPr lang="en-GB" dirty="0"/>
              <a:t>Markers are used to show distance between launch site to key locations (railway, highway, coast way, city) and plot a line between them.</a:t>
            </a:r>
          </a:p>
        </p:txBody>
      </p:sp>
      <p:sp>
        <p:nvSpPr>
          <p:cNvPr id="11" name="TextBox 10">
            <a:extLst>
              <a:ext uri="{FF2B5EF4-FFF2-40B4-BE49-F238E27FC236}">
                <a16:creationId xmlns:a16="http://schemas.microsoft.com/office/drawing/2014/main" id="{8C0F18A3-D690-F129-109A-CCB326BFC10A}"/>
              </a:ext>
            </a:extLst>
          </p:cNvPr>
          <p:cNvSpPr txBox="1"/>
          <p:nvPr/>
        </p:nvSpPr>
        <p:spPr>
          <a:xfrm>
            <a:off x="5292385" y="5153770"/>
            <a:ext cx="4665452" cy="1200329"/>
          </a:xfrm>
          <a:prstGeom prst="rect">
            <a:avLst/>
          </a:prstGeom>
          <a:solidFill>
            <a:schemeClr val="bg1"/>
          </a:solidFill>
          <a:ln>
            <a:solidFill>
              <a:schemeClr val="tx1"/>
            </a:solidFill>
          </a:ln>
        </p:spPr>
        <p:txBody>
          <a:bodyPr wrap="square" rtlCol="0">
            <a:spAutoFit/>
          </a:bodyPr>
          <a:lstStyle/>
          <a:p>
            <a:pPr algn="ctr"/>
            <a:r>
              <a:rPr lang="en-GB" dirty="0">
                <a:solidFill>
                  <a:srgbClr val="1C7DDB"/>
                </a:solidFill>
              </a:rPr>
              <a:t>A Folium Map is useful as we can see an overview of the launch sites, their proximity to key locations and the number of </a:t>
            </a:r>
            <a:r>
              <a:rPr lang="en-GB" dirty="0">
                <a:solidFill>
                  <a:schemeClr val="accent4"/>
                </a:solidFill>
              </a:rPr>
              <a:t>successful</a:t>
            </a:r>
            <a:r>
              <a:rPr lang="en-GB" dirty="0">
                <a:solidFill>
                  <a:srgbClr val="1C7DDB"/>
                </a:solidFill>
              </a:rPr>
              <a:t> and </a:t>
            </a:r>
            <a:r>
              <a:rPr lang="en-GB" dirty="0">
                <a:solidFill>
                  <a:srgbClr val="FF0000"/>
                </a:solidFill>
              </a:rPr>
              <a:t>unsuccessful</a:t>
            </a:r>
            <a:r>
              <a:rPr lang="en-GB" dirty="0">
                <a:solidFill>
                  <a:srgbClr val="1C7DDB"/>
                </a:solidFill>
              </a:rPr>
              <a:t> landings.</a:t>
            </a:r>
          </a:p>
        </p:txBody>
      </p:sp>
      <p:pic>
        <p:nvPicPr>
          <p:cNvPr id="13" name="Graphic 12" descr="Treasure Map outline">
            <a:extLst>
              <a:ext uri="{FF2B5EF4-FFF2-40B4-BE49-F238E27FC236}">
                <a16:creationId xmlns:a16="http://schemas.microsoft.com/office/drawing/2014/main" id="{6611BE51-C7E8-D28C-6726-F28D5963A1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10399" y="1158733"/>
            <a:ext cx="2033239" cy="2033239"/>
          </a:xfrm>
          <a:prstGeom prst="rect">
            <a:avLst/>
          </a:prstGeom>
        </p:spPr>
      </p:pic>
      <p:pic>
        <p:nvPicPr>
          <p:cNvPr id="15" name="Graphic 14" descr="Train with solid fill">
            <a:extLst>
              <a:ext uri="{FF2B5EF4-FFF2-40B4-BE49-F238E27FC236}">
                <a16:creationId xmlns:a16="http://schemas.microsoft.com/office/drawing/2014/main" id="{57889CFE-5197-2154-6F42-00E1724EF8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6888" y="4118534"/>
            <a:ext cx="914400" cy="914400"/>
          </a:xfrm>
          <a:prstGeom prst="rect">
            <a:avLst/>
          </a:prstGeom>
        </p:spPr>
      </p:pic>
      <p:pic>
        <p:nvPicPr>
          <p:cNvPr id="17" name="Graphic 16" descr="Earth Globe - Asia with solid fill">
            <a:extLst>
              <a:ext uri="{FF2B5EF4-FFF2-40B4-BE49-F238E27FC236}">
                <a16:creationId xmlns:a16="http://schemas.microsoft.com/office/drawing/2014/main" id="{8BBCE3D7-E52F-58E5-D6F6-D6886E9FB1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53371" y="19013"/>
            <a:ext cx="1346399" cy="1346399"/>
          </a:xfrm>
          <a:prstGeom prst="rect">
            <a:avLst/>
          </a:prstGeom>
        </p:spPr>
      </p:pic>
      <p:sp>
        <p:nvSpPr>
          <p:cNvPr id="18" name="TextBox 17">
            <a:extLst>
              <a:ext uri="{FF2B5EF4-FFF2-40B4-BE49-F238E27FC236}">
                <a16:creationId xmlns:a16="http://schemas.microsoft.com/office/drawing/2014/main" id="{E9987FBC-90F2-DAB9-182E-245A2B868D32}"/>
              </a:ext>
            </a:extLst>
          </p:cNvPr>
          <p:cNvSpPr txBox="1"/>
          <p:nvPr/>
        </p:nvSpPr>
        <p:spPr>
          <a:xfrm>
            <a:off x="78634" y="1389293"/>
            <a:ext cx="8128663" cy="461665"/>
          </a:xfrm>
          <a:prstGeom prst="rect">
            <a:avLst/>
          </a:prstGeom>
          <a:noFill/>
        </p:spPr>
        <p:txBody>
          <a:bodyPr wrap="square" rtlCol="0">
            <a:spAutoFit/>
          </a:bodyPr>
          <a:lstStyle/>
          <a:p>
            <a:r>
              <a:rPr lang="en-GB" sz="2400" b="0" i="0" dirty="0">
                <a:solidFill>
                  <a:schemeClr val="accent1"/>
                </a:solidFill>
                <a:effectLst/>
                <a:latin typeface="Abadi" panose="020B0604020104020204" pitchFamily="34" charset="0"/>
              </a:rPr>
              <a:t>Finding an optimal location for building a launch site</a:t>
            </a:r>
            <a:endParaRPr lang="en-GB" sz="2400" dirty="0">
              <a:solidFill>
                <a:schemeClr val="accent1"/>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1" descr="A cartoon of a rocket ship&#10;&#10;Description automatically generated">
            <a:extLst>
              <a:ext uri="{FF2B5EF4-FFF2-40B4-BE49-F238E27FC236}">
                <a16:creationId xmlns:a16="http://schemas.microsoft.com/office/drawing/2014/main" id="{9D6AAA32-A90D-E4D7-137C-A48DC3D62187}"/>
              </a:ext>
            </a:extLst>
          </p:cNvPr>
          <p:cNvPicPr>
            <a:picLocks noChangeAspect="1"/>
          </p:cNvPicPr>
          <p:nvPr/>
        </p:nvPicPr>
        <p:blipFill>
          <a:blip r:embed="rId3"/>
          <a:stretch>
            <a:fillRect/>
          </a:stretch>
        </p:blipFill>
        <p:spPr>
          <a:xfrm>
            <a:off x="10255255" y="4953000"/>
            <a:ext cx="1843275" cy="1802674"/>
          </a:xfrm>
          <a:prstGeom prst="rect">
            <a:avLst/>
          </a:prstGeom>
        </p:spPr>
      </p:pic>
      <p:sp>
        <p:nvSpPr>
          <p:cNvPr id="6" name="TextBox 5">
            <a:extLst>
              <a:ext uri="{FF2B5EF4-FFF2-40B4-BE49-F238E27FC236}">
                <a16:creationId xmlns:a16="http://schemas.microsoft.com/office/drawing/2014/main" id="{BB483969-E8DF-614F-B7FE-A8C359F902A3}"/>
              </a:ext>
            </a:extLst>
          </p:cNvPr>
          <p:cNvSpPr txBox="1"/>
          <p:nvPr/>
        </p:nvSpPr>
        <p:spPr>
          <a:xfrm>
            <a:off x="446048" y="6223924"/>
            <a:ext cx="2977376" cy="646331"/>
          </a:xfrm>
          <a:prstGeom prst="rect">
            <a:avLst/>
          </a:prstGeom>
          <a:noFill/>
        </p:spPr>
        <p:txBody>
          <a:bodyPr wrap="square" rtlCol="0">
            <a:spAutoFit/>
          </a:bodyPr>
          <a:lstStyle/>
          <a:p>
            <a:r>
              <a:rPr lang="en-US" sz="3600" dirty="0">
                <a:solidFill>
                  <a:schemeClr val="accent3">
                    <a:lumMod val="25000"/>
                  </a:schemeClr>
                </a:solidFill>
                <a:latin typeface="Abadi" panose="020B0604020104020204" pitchFamily="34" charset="0"/>
                <a:hlinkClick r:id="rId4"/>
              </a:rPr>
              <a:t>GitHub URL</a:t>
            </a:r>
            <a:endParaRPr lang="en-GB" sz="3600" dirty="0"/>
          </a:p>
        </p:txBody>
      </p:sp>
      <p:pic>
        <p:nvPicPr>
          <p:cNvPr id="12" name="Picture 11" descr="A colorful circle with different colored circles&#10;&#10;Description automatically generated">
            <a:extLst>
              <a:ext uri="{FF2B5EF4-FFF2-40B4-BE49-F238E27FC236}">
                <a16:creationId xmlns:a16="http://schemas.microsoft.com/office/drawing/2014/main" id="{BB7D79D5-5D29-E68B-D81E-A3059193E2E1}"/>
              </a:ext>
            </a:extLst>
          </p:cNvPr>
          <p:cNvPicPr>
            <a:picLocks noChangeAspect="1"/>
          </p:cNvPicPr>
          <p:nvPr/>
        </p:nvPicPr>
        <p:blipFill>
          <a:blip r:embed="rId5"/>
          <a:stretch>
            <a:fillRect/>
          </a:stretch>
        </p:blipFill>
        <p:spPr>
          <a:xfrm>
            <a:off x="133815" y="2323424"/>
            <a:ext cx="5575609" cy="1043422"/>
          </a:xfrm>
          <a:prstGeom prst="rect">
            <a:avLst/>
          </a:prstGeom>
          <a:ln>
            <a:solidFill>
              <a:schemeClr val="accent1"/>
            </a:solidFill>
          </a:ln>
        </p:spPr>
      </p:pic>
      <p:pic>
        <p:nvPicPr>
          <p:cNvPr id="14" name="Picture 13" descr="A blue and red circle with a red circle&#10;&#10;Description automatically generated">
            <a:extLst>
              <a:ext uri="{FF2B5EF4-FFF2-40B4-BE49-F238E27FC236}">
                <a16:creationId xmlns:a16="http://schemas.microsoft.com/office/drawing/2014/main" id="{72788BF2-3F19-B301-176F-398BF7BBE0BC}"/>
              </a:ext>
            </a:extLst>
          </p:cNvPr>
          <p:cNvPicPr>
            <a:picLocks noChangeAspect="1"/>
          </p:cNvPicPr>
          <p:nvPr/>
        </p:nvPicPr>
        <p:blipFill>
          <a:blip r:embed="rId6"/>
          <a:stretch>
            <a:fillRect/>
          </a:stretch>
        </p:blipFill>
        <p:spPr>
          <a:xfrm>
            <a:off x="133815" y="3478687"/>
            <a:ext cx="5575609" cy="1034350"/>
          </a:xfrm>
          <a:prstGeom prst="rect">
            <a:avLst/>
          </a:prstGeom>
          <a:ln>
            <a:solidFill>
              <a:schemeClr val="accent1"/>
            </a:solidFill>
          </a:ln>
        </p:spPr>
      </p:pic>
      <p:pic>
        <p:nvPicPr>
          <p:cNvPr id="16" name="Picture 15" descr="A screenshot of a computer&#10;&#10;Description automatically generated">
            <a:extLst>
              <a:ext uri="{FF2B5EF4-FFF2-40B4-BE49-F238E27FC236}">
                <a16:creationId xmlns:a16="http://schemas.microsoft.com/office/drawing/2014/main" id="{98DF0BBD-E839-FAAF-747D-0CACDFE4B571}"/>
              </a:ext>
            </a:extLst>
          </p:cNvPr>
          <p:cNvPicPr>
            <a:picLocks noChangeAspect="1"/>
          </p:cNvPicPr>
          <p:nvPr/>
        </p:nvPicPr>
        <p:blipFill>
          <a:blip r:embed="rId7"/>
          <a:stretch>
            <a:fillRect/>
          </a:stretch>
        </p:blipFill>
        <p:spPr>
          <a:xfrm>
            <a:off x="93470" y="5140624"/>
            <a:ext cx="5575609" cy="1178726"/>
          </a:xfrm>
          <a:prstGeom prst="rect">
            <a:avLst/>
          </a:prstGeom>
          <a:ln>
            <a:solidFill>
              <a:schemeClr val="accent1"/>
            </a:solidFill>
          </a:ln>
        </p:spPr>
      </p:pic>
      <p:pic>
        <p:nvPicPr>
          <p:cNvPr id="18" name="Picture 17" descr="A close-up of a logo&#10;&#10;Description automatically generated">
            <a:extLst>
              <a:ext uri="{FF2B5EF4-FFF2-40B4-BE49-F238E27FC236}">
                <a16:creationId xmlns:a16="http://schemas.microsoft.com/office/drawing/2014/main" id="{1284D3F7-0BEA-4A9D-45DE-6767F4A6B5D7}"/>
              </a:ext>
            </a:extLst>
          </p:cNvPr>
          <p:cNvPicPr>
            <a:picLocks noChangeAspect="1"/>
          </p:cNvPicPr>
          <p:nvPr/>
        </p:nvPicPr>
        <p:blipFill>
          <a:blip r:embed="rId8"/>
          <a:stretch>
            <a:fillRect/>
          </a:stretch>
        </p:blipFill>
        <p:spPr>
          <a:xfrm>
            <a:off x="133815" y="1308253"/>
            <a:ext cx="5575609" cy="863929"/>
          </a:xfrm>
          <a:prstGeom prst="rect">
            <a:avLst/>
          </a:prstGeom>
          <a:ln>
            <a:solidFill>
              <a:schemeClr val="accent1"/>
            </a:solidFill>
          </a:ln>
        </p:spPr>
      </p:pic>
      <p:pic>
        <p:nvPicPr>
          <p:cNvPr id="20" name="Picture 19">
            <a:extLst>
              <a:ext uri="{FF2B5EF4-FFF2-40B4-BE49-F238E27FC236}">
                <a16:creationId xmlns:a16="http://schemas.microsoft.com/office/drawing/2014/main" id="{6B7D6A39-EC69-AF63-DE94-472A63AB56E5}"/>
              </a:ext>
            </a:extLst>
          </p:cNvPr>
          <p:cNvPicPr>
            <a:picLocks noChangeAspect="1"/>
          </p:cNvPicPr>
          <p:nvPr/>
        </p:nvPicPr>
        <p:blipFill>
          <a:blip r:embed="rId9"/>
          <a:stretch>
            <a:fillRect/>
          </a:stretch>
        </p:blipFill>
        <p:spPr>
          <a:xfrm>
            <a:off x="133815" y="4725090"/>
            <a:ext cx="5709424" cy="203480"/>
          </a:xfrm>
          <a:prstGeom prst="rect">
            <a:avLst/>
          </a:prstGeom>
          <a:ln>
            <a:solidFill>
              <a:schemeClr val="accent1"/>
            </a:solidFill>
          </a:ln>
        </p:spPr>
      </p:pic>
      <p:sp>
        <p:nvSpPr>
          <p:cNvPr id="21" name="TextBox 20">
            <a:extLst>
              <a:ext uri="{FF2B5EF4-FFF2-40B4-BE49-F238E27FC236}">
                <a16:creationId xmlns:a16="http://schemas.microsoft.com/office/drawing/2014/main" id="{1C3908F7-41C6-0184-286B-63DC1B426EA2}"/>
              </a:ext>
            </a:extLst>
          </p:cNvPr>
          <p:cNvSpPr txBox="1"/>
          <p:nvPr/>
        </p:nvSpPr>
        <p:spPr>
          <a:xfrm>
            <a:off x="6027811" y="1417051"/>
            <a:ext cx="3412272" cy="646331"/>
          </a:xfrm>
          <a:prstGeom prst="rect">
            <a:avLst/>
          </a:prstGeom>
          <a:noFill/>
          <a:ln>
            <a:solidFill>
              <a:schemeClr val="tx1"/>
            </a:solidFill>
          </a:ln>
        </p:spPr>
        <p:txBody>
          <a:bodyPr wrap="square" rtlCol="0">
            <a:spAutoFit/>
          </a:bodyPr>
          <a:lstStyle/>
          <a:p>
            <a:r>
              <a:rPr lang="en-GB" dirty="0"/>
              <a:t>A </a:t>
            </a:r>
            <a:r>
              <a:rPr lang="en-GB" b="1" dirty="0"/>
              <a:t>dropdown menu </a:t>
            </a:r>
            <a:r>
              <a:rPr lang="en-GB" dirty="0"/>
              <a:t>shows the four different launch sites</a:t>
            </a:r>
          </a:p>
        </p:txBody>
      </p:sp>
      <p:sp>
        <p:nvSpPr>
          <p:cNvPr id="22" name="TextBox 21">
            <a:extLst>
              <a:ext uri="{FF2B5EF4-FFF2-40B4-BE49-F238E27FC236}">
                <a16:creationId xmlns:a16="http://schemas.microsoft.com/office/drawing/2014/main" id="{A240D440-423F-76FF-8DB3-D249B5D8D6A6}"/>
              </a:ext>
            </a:extLst>
          </p:cNvPr>
          <p:cNvSpPr txBox="1"/>
          <p:nvPr/>
        </p:nvSpPr>
        <p:spPr>
          <a:xfrm>
            <a:off x="6016865" y="2313605"/>
            <a:ext cx="3412272" cy="923330"/>
          </a:xfrm>
          <a:prstGeom prst="rect">
            <a:avLst/>
          </a:prstGeom>
          <a:noFill/>
          <a:ln>
            <a:solidFill>
              <a:schemeClr val="tx1"/>
            </a:solidFill>
          </a:ln>
        </p:spPr>
        <p:txBody>
          <a:bodyPr wrap="square" rtlCol="0">
            <a:spAutoFit/>
          </a:bodyPr>
          <a:lstStyle/>
          <a:p>
            <a:r>
              <a:rPr lang="en-GB" dirty="0"/>
              <a:t>A </a:t>
            </a:r>
            <a:r>
              <a:rPr lang="en-GB" b="1" dirty="0"/>
              <a:t>pie chart </a:t>
            </a:r>
            <a:r>
              <a:rPr lang="en-GB" dirty="0"/>
              <a:t>shows the successful launches in the </a:t>
            </a:r>
            <a:r>
              <a:rPr lang="en-GB" b="1" dirty="0"/>
              <a:t>four</a:t>
            </a:r>
            <a:r>
              <a:rPr lang="en-GB" dirty="0"/>
              <a:t> different launch sites</a:t>
            </a:r>
          </a:p>
        </p:txBody>
      </p:sp>
      <p:sp>
        <p:nvSpPr>
          <p:cNvPr id="23" name="TextBox 22">
            <a:extLst>
              <a:ext uri="{FF2B5EF4-FFF2-40B4-BE49-F238E27FC236}">
                <a16:creationId xmlns:a16="http://schemas.microsoft.com/office/drawing/2014/main" id="{7BFA77CD-959A-9FFE-AE7B-D2C6C913FC64}"/>
              </a:ext>
            </a:extLst>
          </p:cNvPr>
          <p:cNvSpPr txBox="1"/>
          <p:nvPr/>
        </p:nvSpPr>
        <p:spPr>
          <a:xfrm>
            <a:off x="6016865" y="3499586"/>
            <a:ext cx="3412272" cy="923330"/>
          </a:xfrm>
          <a:prstGeom prst="rect">
            <a:avLst/>
          </a:prstGeom>
          <a:noFill/>
          <a:ln>
            <a:solidFill>
              <a:schemeClr val="tx1"/>
            </a:solidFill>
          </a:ln>
        </p:spPr>
        <p:txBody>
          <a:bodyPr wrap="square" rtlCol="0">
            <a:spAutoFit/>
          </a:bodyPr>
          <a:lstStyle/>
          <a:p>
            <a:r>
              <a:rPr lang="en-GB" dirty="0"/>
              <a:t>A </a:t>
            </a:r>
            <a:r>
              <a:rPr lang="en-GB" b="1" dirty="0"/>
              <a:t>pie chart </a:t>
            </a:r>
            <a:r>
              <a:rPr lang="en-GB" dirty="0"/>
              <a:t>to show the total </a:t>
            </a:r>
            <a:r>
              <a:rPr lang="en-GB" b="1" dirty="0">
                <a:solidFill>
                  <a:srgbClr val="0948CB"/>
                </a:solidFill>
              </a:rPr>
              <a:t>successful</a:t>
            </a:r>
            <a:r>
              <a:rPr lang="en-GB" b="1" dirty="0"/>
              <a:t> and </a:t>
            </a:r>
            <a:r>
              <a:rPr lang="en-GB" b="1" dirty="0">
                <a:solidFill>
                  <a:srgbClr val="FF0000"/>
                </a:solidFill>
              </a:rPr>
              <a:t>unsuccessful</a:t>
            </a:r>
            <a:r>
              <a:rPr lang="en-GB" b="1" dirty="0"/>
              <a:t> </a:t>
            </a:r>
            <a:r>
              <a:rPr lang="en-GB" dirty="0"/>
              <a:t>launches for </a:t>
            </a:r>
            <a:r>
              <a:rPr lang="en-GB" b="1" dirty="0"/>
              <a:t>one</a:t>
            </a:r>
            <a:r>
              <a:rPr lang="en-GB" dirty="0"/>
              <a:t> launch site </a:t>
            </a:r>
          </a:p>
        </p:txBody>
      </p:sp>
      <p:sp>
        <p:nvSpPr>
          <p:cNvPr id="24" name="TextBox 23">
            <a:extLst>
              <a:ext uri="{FF2B5EF4-FFF2-40B4-BE49-F238E27FC236}">
                <a16:creationId xmlns:a16="http://schemas.microsoft.com/office/drawing/2014/main" id="{A0223F21-E956-64D4-3F7D-FB9D8D56CB23}"/>
              </a:ext>
            </a:extLst>
          </p:cNvPr>
          <p:cNvSpPr txBox="1"/>
          <p:nvPr/>
        </p:nvSpPr>
        <p:spPr>
          <a:xfrm>
            <a:off x="5990750" y="4673139"/>
            <a:ext cx="4692118" cy="646331"/>
          </a:xfrm>
          <a:prstGeom prst="rect">
            <a:avLst/>
          </a:prstGeom>
          <a:noFill/>
          <a:ln>
            <a:solidFill>
              <a:schemeClr val="tx1"/>
            </a:solidFill>
          </a:ln>
        </p:spPr>
        <p:txBody>
          <a:bodyPr wrap="square" rtlCol="0">
            <a:spAutoFit/>
          </a:bodyPr>
          <a:lstStyle/>
          <a:p>
            <a:r>
              <a:rPr lang="en-GB" dirty="0"/>
              <a:t>A </a:t>
            </a:r>
            <a:r>
              <a:rPr lang="en-GB" b="1" dirty="0"/>
              <a:t>payload range slider </a:t>
            </a:r>
            <a:r>
              <a:rPr lang="en-GB" dirty="0"/>
              <a:t>to see if variable payload is correlated to mission outcome</a:t>
            </a:r>
          </a:p>
        </p:txBody>
      </p:sp>
      <p:sp>
        <p:nvSpPr>
          <p:cNvPr id="25" name="TextBox 24">
            <a:extLst>
              <a:ext uri="{FF2B5EF4-FFF2-40B4-BE49-F238E27FC236}">
                <a16:creationId xmlns:a16="http://schemas.microsoft.com/office/drawing/2014/main" id="{490A40E9-DD67-BAEB-5543-3FC4D66AA2EF}"/>
              </a:ext>
            </a:extLst>
          </p:cNvPr>
          <p:cNvSpPr txBox="1"/>
          <p:nvPr/>
        </p:nvSpPr>
        <p:spPr>
          <a:xfrm>
            <a:off x="5990750" y="5569693"/>
            <a:ext cx="4411144" cy="923330"/>
          </a:xfrm>
          <a:prstGeom prst="rect">
            <a:avLst/>
          </a:prstGeom>
          <a:noFill/>
          <a:ln>
            <a:solidFill>
              <a:schemeClr val="tx1"/>
            </a:solidFill>
          </a:ln>
        </p:spPr>
        <p:txBody>
          <a:bodyPr wrap="square" rtlCol="0">
            <a:spAutoFit/>
          </a:bodyPr>
          <a:lstStyle/>
          <a:p>
            <a:r>
              <a:rPr lang="en-GB" dirty="0"/>
              <a:t>A </a:t>
            </a:r>
            <a:r>
              <a:rPr lang="en-GB" b="1" dirty="0"/>
              <a:t>scatter plot </a:t>
            </a:r>
            <a:r>
              <a:rPr lang="en-GB" dirty="0"/>
              <a:t>with the x axis to be the </a:t>
            </a:r>
            <a:r>
              <a:rPr lang="en-GB" b="1" dirty="0"/>
              <a:t>payload</a:t>
            </a:r>
            <a:r>
              <a:rPr lang="en-GB" dirty="0"/>
              <a:t> and the y axis to be the </a:t>
            </a:r>
            <a:r>
              <a:rPr lang="en-GB" b="1" dirty="0"/>
              <a:t>launch outcome </a:t>
            </a:r>
            <a:r>
              <a:rPr lang="en-GB" dirty="0"/>
              <a:t>to view </a:t>
            </a:r>
            <a:r>
              <a:rPr lang="en-GB" b="1" dirty="0">
                <a:solidFill>
                  <a:srgbClr val="204E79"/>
                </a:solidFill>
              </a:rPr>
              <a:t>the correlation</a:t>
            </a:r>
          </a:p>
        </p:txBody>
      </p:sp>
      <p:cxnSp>
        <p:nvCxnSpPr>
          <p:cNvPr id="27" name="Straight Arrow Connector 26">
            <a:extLst>
              <a:ext uri="{FF2B5EF4-FFF2-40B4-BE49-F238E27FC236}">
                <a16:creationId xmlns:a16="http://schemas.microsoft.com/office/drawing/2014/main" id="{83DEC133-3397-6802-BB61-EA401E40F66D}"/>
              </a:ext>
            </a:extLst>
          </p:cNvPr>
          <p:cNvCxnSpPr>
            <a:stCxn id="21" idx="1"/>
            <a:endCxn id="18" idx="3"/>
          </p:cNvCxnSpPr>
          <p:nvPr/>
        </p:nvCxnSpPr>
        <p:spPr>
          <a:xfrm flipH="1">
            <a:off x="5709424" y="1740217"/>
            <a:ext cx="318387" cy="1"/>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FF4CAC4-3824-E2ED-0BAB-1DECFB71357B}"/>
              </a:ext>
            </a:extLst>
          </p:cNvPr>
          <p:cNvCxnSpPr/>
          <p:nvPr/>
        </p:nvCxnSpPr>
        <p:spPr>
          <a:xfrm flipH="1">
            <a:off x="5703951" y="2846709"/>
            <a:ext cx="318387" cy="1"/>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E7F7DB6-0912-A880-D8DF-B93276280568}"/>
              </a:ext>
            </a:extLst>
          </p:cNvPr>
          <p:cNvCxnSpPr/>
          <p:nvPr/>
        </p:nvCxnSpPr>
        <p:spPr>
          <a:xfrm flipH="1">
            <a:off x="5660473" y="4003214"/>
            <a:ext cx="318387" cy="1"/>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3295E9F-8A3E-850F-1188-856E5A6D7F9D}"/>
              </a:ext>
            </a:extLst>
          </p:cNvPr>
          <p:cNvCxnSpPr>
            <a:cxnSpLocks/>
          </p:cNvCxnSpPr>
          <p:nvPr/>
        </p:nvCxnSpPr>
        <p:spPr>
          <a:xfrm flipH="1">
            <a:off x="5660472" y="4818769"/>
            <a:ext cx="318387" cy="8061"/>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CAFC9D2-2CFC-B67F-0386-2BEA189E88F6}"/>
              </a:ext>
            </a:extLst>
          </p:cNvPr>
          <p:cNvCxnSpPr/>
          <p:nvPr/>
        </p:nvCxnSpPr>
        <p:spPr>
          <a:xfrm flipH="1">
            <a:off x="5660471" y="5862399"/>
            <a:ext cx="318387" cy="1"/>
          </a:xfrm>
          <a:prstGeom prst="straightConnector1">
            <a:avLst/>
          </a:prstGeom>
          <a:ln>
            <a:solidFill>
              <a:srgbClr val="121619"/>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Gauge outline">
            <a:extLst>
              <a:ext uri="{FF2B5EF4-FFF2-40B4-BE49-F238E27FC236}">
                <a16:creationId xmlns:a16="http://schemas.microsoft.com/office/drawing/2014/main" id="{40405039-A58B-2D88-F2BB-608DFDBA2F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33463" y="215958"/>
            <a:ext cx="914400" cy="914400"/>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descr="A number of numbers on a white background&#10;&#10;Description automatically generated">
            <a:extLst>
              <a:ext uri="{FF2B5EF4-FFF2-40B4-BE49-F238E27FC236}">
                <a16:creationId xmlns:a16="http://schemas.microsoft.com/office/drawing/2014/main" id="{328469B6-DD91-A33C-0419-2EC028BA0287}"/>
              </a:ext>
            </a:extLst>
          </p:cNvPr>
          <p:cNvPicPr>
            <a:picLocks noChangeAspect="1"/>
          </p:cNvPicPr>
          <p:nvPr/>
        </p:nvPicPr>
        <p:blipFill>
          <a:blip r:embed="rId3"/>
          <a:stretch>
            <a:fillRect/>
          </a:stretch>
        </p:blipFill>
        <p:spPr>
          <a:xfrm>
            <a:off x="8254440" y="3783030"/>
            <a:ext cx="3697782" cy="955200"/>
          </a:xfrm>
          <a:prstGeom prst="rect">
            <a:avLst/>
          </a:prstGeom>
          <a:ln>
            <a:solidFill>
              <a:srgbClr val="1C7DDB"/>
            </a:solidFill>
          </a:ln>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32074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descr="A cartoon of a rocket ship&#10;&#10;Description automatically generated">
            <a:extLst>
              <a:ext uri="{FF2B5EF4-FFF2-40B4-BE49-F238E27FC236}">
                <a16:creationId xmlns:a16="http://schemas.microsoft.com/office/drawing/2014/main" id="{AB4B9BA6-FF67-39F9-74A6-4E55D4686F2D}"/>
              </a:ext>
            </a:extLst>
          </p:cNvPr>
          <p:cNvPicPr>
            <a:picLocks noChangeAspect="1"/>
          </p:cNvPicPr>
          <p:nvPr/>
        </p:nvPicPr>
        <p:blipFill>
          <a:blip r:embed="rId4"/>
          <a:stretch>
            <a:fillRect/>
          </a:stretch>
        </p:blipFill>
        <p:spPr>
          <a:xfrm>
            <a:off x="10255255" y="4953000"/>
            <a:ext cx="1843275" cy="1802674"/>
          </a:xfrm>
          <a:prstGeom prst="rect">
            <a:avLst/>
          </a:prstGeom>
        </p:spPr>
      </p:pic>
      <p:sp>
        <p:nvSpPr>
          <p:cNvPr id="6" name="TextBox 5">
            <a:extLst>
              <a:ext uri="{FF2B5EF4-FFF2-40B4-BE49-F238E27FC236}">
                <a16:creationId xmlns:a16="http://schemas.microsoft.com/office/drawing/2014/main" id="{E6DBF7CA-0049-FD87-464C-1F90A7B0C049}"/>
              </a:ext>
            </a:extLst>
          </p:cNvPr>
          <p:cNvSpPr txBox="1"/>
          <p:nvPr/>
        </p:nvSpPr>
        <p:spPr>
          <a:xfrm>
            <a:off x="507381" y="6109343"/>
            <a:ext cx="2575932" cy="646331"/>
          </a:xfrm>
          <a:prstGeom prst="rect">
            <a:avLst/>
          </a:prstGeom>
          <a:noFill/>
        </p:spPr>
        <p:txBody>
          <a:bodyPr wrap="square" rtlCol="0">
            <a:spAutoFit/>
          </a:bodyPr>
          <a:lstStyle/>
          <a:p>
            <a:r>
              <a:rPr lang="en-US" sz="3600" dirty="0">
                <a:solidFill>
                  <a:schemeClr val="accent3">
                    <a:lumMod val="25000"/>
                  </a:schemeClr>
                </a:solidFill>
                <a:latin typeface="Abadi" panose="020B0604020104020204" pitchFamily="34" charset="0"/>
                <a:hlinkClick r:id="rId5"/>
              </a:rPr>
              <a:t>GitHub URL</a:t>
            </a:r>
            <a:endParaRPr lang="en-GB" sz="3600" dirty="0"/>
          </a:p>
        </p:txBody>
      </p:sp>
      <p:sp>
        <p:nvSpPr>
          <p:cNvPr id="7" name="TextBox 6">
            <a:extLst>
              <a:ext uri="{FF2B5EF4-FFF2-40B4-BE49-F238E27FC236}">
                <a16:creationId xmlns:a16="http://schemas.microsoft.com/office/drawing/2014/main" id="{671D7712-F4C7-28E2-F021-0A1AC5AF4C50}"/>
              </a:ext>
            </a:extLst>
          </p:cNvPr>
          <p:cNvSpPr txBox="1"/>
          <p:nvPr/>
        </p:nvSpPr>
        <p:spPr>
          <a:xfrm>
            <a:off x="770011" y="740235"/>
            <a:ext cx="8865220" cy="584775"/>
          </a:xfrm>
          <a:prstGeom prst="rect">
            <a:avLst/>
          </a:prstGeom>
          <a:noFill/>
        </p:spPr>
        <p:txBody>
          <a:bodyPr wrap="square" rtlCol="0">
            <a:spAutoFit/>
          </a:bodyPr>
          <a:lstStyle/>
          <a:p>
            <a:r>
              <a:rPr lang="en-GB" sz="1600" dirty="0">
                <a:solidFill>
                  <a:srgbClr val="204E79"/>
                </a:solidFill>
              </a:rPr>
              <a:t>Perform exploratory Data Analysis and determine Training Labels and find the method which performs best using test data (SVM, Classification Trees or Logistic Regression)</a:t>
            </a:r>
          </a:p>
        </p:txBody>
      </p:sp>
      <p:pic>
        <p:nvPicPr>
          <p:cNvPr id="9" name="Picture 8" descr="A screenshot of a computer program&#10;&#10;Description automatically generated">
            <a:extLst>
              <a:ext uri="{FF2B5EF4-FFF2-40B4-BE49-F238E27FC236}">
                <a16:creationId xmlns:a16="http://schemas.microsoft.com/office/drawing/2014/main" id="{6F41E3AE-79A2-8176-B715-EE4DB9FFEFF8}"/>
              </a:ext>
            </a:extLst>
          </p:cNvPr>
          <p:cNvPicPr>
            <a:picLocks noChangeAspect="1"/>
          </p:cNvPicPr>
          <p:nvPr/>
        </p:nvPicPr>
        <p:blipFill>
          <a:blip r:embed="rId6"/>
          <a:stretch>
            <a:fillRect/>
          </a:stretch>
        </p:blipFill>
        <p:spPr>
          <a:xfrm>
            <a:off x="246605" y="1421035"/>
            <a:ext cx="2069836" cy="745558"/>
          </a:xfrm>
          <a:prstGeom prst="rect">
            <a:avLst/>
          </a:prstGeom>
          <a:ln>
            <a:solidFill>
              <a:srgbClr val="1C7DDB"/>
            </a:solidFill>
          </a:ln>
        </p:spPr>
      </p:pic>
      <p:pic>
        <p:nvPicPr>
          <p:cNvPr id="11" name="Picture 10" descr="A computer screen shot of a computer code&#10;&#10;Description automatically generated">
            <a:extLst>
              <a:ext uri="{FF2B5EF4-FFF2-40B4-BE49-F238E27FC236}">
                <a16:creationId xmlns:a16="http://schemas.microsoft.com/office/drawing/2014/main" id="{CBB43C67-B21E-47C7-49F7-965C17987CCC}"/>
              </a:ext>
            </a:extLst>
          </p:cNvPr>
          <p:cNvPicPr>
            <a:picLocks noChangeAspect="1"/>
          </p:cNvPicPr>
          <p:nvPr/>
        </p:nvPicPr>
        <p:blipFill>
          <a:blip r:embed="rId7"/>
          <a:stretch>
            <a:fillRect/>
          </a:stretch>
        </p:blipFill>
        <p:spPr>
          <a:xfrm>
            <a:off x="246604" y="2230244"/>
            <a:ext cx="3143409" cy="1582544"/>
          </a:xfrm>
          <a:prstGeom prst="rect">
            <a:avLst/>
          </a:prstGeom>
          <a:ln>
            <a:solidFill>
              <a:srgbClr val="1C7DDB"/>
            </a:solidFill>
          </a:ln>
        </p:spPr>
      </p:pic>
      <p:pic>
        <p:nvPicPr>
          <p:cNvPr id="13" name="Picture 12" descr="A screenshot of a computer code&#10;&#10;Description automatically generated">
            <a:extLst>
              <a:ext uri="{FF2B5EF4-FFF2-40B4-BE49-F238E27FC236}">
                <a16:creationId xmlns:a16="http://schemas.microsoft.com/office/drawing/2014/main" id="{0D8E6A8B-0758-F515-7253-5D54945608A2}"/>
              </a:ext>
            </a:extLst>
          </p:cNvPr>
          <p:cNvPicPr>
            <a:picLocks noChangeAspect="1"/>
          </p:cNvPicPr>
          <p:nvPr/>
        </p:nvPicPr>
        <p:blipFill>
          <a:blip r:embed="rId8"/>
          <a:stretch>
            <a:fillRect/>
          </a:stretch>
        </p:blipFill>
        <p:spPr>
          <a:xfrm>
            <a:off x="239778" y="3908814"/>
            <a:ext cx="3784250" cy="1786556"/>
          </a:xfrm>
          <a:prstGeom prst="rect">
            <a:avLst/>
          </a:prstGeom>
          <a:ln>
            <a:solidFill>
              <a:srgbClr val="1C7DDB"/>
            </a:solidFill>
          </a:ln>
        </p:spPr>
      </p:pic>
      <p:pic>
        <p:nvPicPr>
          <p:cNvPr id="15" name="Picture 14" descr="A screenshot of a computer code&#10;&#10;Description automatically generated">
            <a:extLst>
              <a:ext uri="{FF2B5EF4-FFF2-40B4-BE49-F238E27FC236}">
                <a16:creationId xmlns:a16="http://schemas.microsoft.com/office/drawing/2014/main" id="{A274750D-0A93-865A-663C-64E094565E1A}"/>
              </a:ext>
            </a:extLst>
          </p:cNvPr>
          <p:cNvPicPr>
            <a:picLocks noChangeAspect="1"/>
          </p:cNvPicPr>
          <p:nvPr/>
        </p:nvPicPr>
        <p:blipFill>
          <a:blip r:embed="rId9"/>
          <a:stretch>
            <a:fillRect/>
          </a:stretch>
        </p:blipFill>
        <p:spPr>
          <a:xfrm>
            <a:off x="4167703" y="1488114"/>
            <a:ext cx="2069835" cy="1444237"/>
          </a:xfrm>
          <a:prstGeom prst="rect">
            <a:avLst/>
          </a:prstGeom>
          <a:ln>
            <a:solidFill>
              <a:srgbClr val="1C7DDB"/>
            </a:solidFill>
          </a:ln>
        </p:spPr>
      </p:pic>
      <p:pic>
        <p:nvPicPr>
          <p:cNvPr id="17" name="Picture 16" descr="A screenshot of a computer program&#10;&#10;Description automatically generated">
            <a:extLst>
              <a:ext uri="{FF2B5EF4-FFF2-40B4-BE49-F238E27FC236}">
                <a16:creationId xmlns:a16="http://schemas.microsoft.com/office/drawing/2014/main" id="{061650F7-E852-E546-27E5-A9ED60A3A96C}"/>
              </a:ext>
            </a:extLst>
          </p:cNvPr>
          <p:cNvPicPr>
            <a:picLocks noChangeAspect="1"/>
          </p:cNvPicPr>
          <p:nvPr/>
        </p:nvPicPr>
        <p:blipFill>
          <a:blip r:embed="rId10"/>
          <a:stretch>
            <a:fillRect/>
          </a:stretch>
        </p:blipFill>
        <p:spPr>
          <a:xfrm>
            <a:off x="4164258" y="3090907"/>
            <a:ext cx="3421358" cy="1786556"/>
          </a:xfrm>
          <a:prstGeom prst="rect">
            <a:avLst/>
          </a:prstGeom>
          <a:ln>
            <a:solidFill>
              <a:srgbClr val="1C7DDB"/>
            </a:solidFill>
          </a:ln>
        </p:spPr>
      </p:pic>
      <p:pic>
        <p:nvPicPr>
          <p:cNvPr id="19" name="Picture 18" descr="A screenshot of a computer program&#10;&#10;Description automatically generated">
            <a:extLst>
              <a:ext uri="{FF2B5EF4-FFF2-40B4-BE49-F238E27FC236}">
                <a16:creationId xmlns:a16="http://schemas.microsoft.com/office/drawing/2014/main" id="{1A0755D7-8D7F-CA1F-5943-F174105BB320}"/>
              </a:ext>
            </a:extLst>
          </p:cNvPr>
          <p:cNvPicPr>
            <a:picLocks noChangeAspect="1"/>
          </p:cNvPicPr>
          <p:nvPr/>
        </p:nvPicPr>
        <p:blipFill>
          <a:blip r:embed="rId11"/>
          <a:stretch>
            <a:fillRect/>
          </a:stretch>
        </p:blipFill>
        <p:spPr>
          <a:xfrm>
            <a:off x="4134368" y="4946704"/>
            <a:ext cx="3786885" cy="1577546"/>
          </a:xfrm>
          <a:prstGeom prst="rect">
            <a:avLst/>
          </a:prstGeom>
          <a:ln>
            <a:solidFill>
              <a:srgbClr val="1C7DDB"/>
            </a:solidFill>
          </a:ln>
        </p:spPr>
      </p:pic>
      <p:pic>
        <p:nvPicPr>
          <p:cNvPr id="21" name="Picture 20" descr="A comparison of a graph&#10;&#10;Description automatically generated with medium confidence">
            <a:extLst>
              <a:ext uri="{FF2B5EF4-FFF2-40B4-BE49-F238E27FC236}">
                <a16:creationId xmlns:a16="http://schemas.microsoft.com/office/drawing/2014/main" id="{C1E49F5D-1EFE-6DE8-568B-5D4DD7B04495}"/>
              </a:ext>
            </a:extLst>
          </p:cNvPr>
          <p:cNvPicPr>
            <a:picLocks noChangeAspect="1"/>
          </p:cNvPicPr>
          <p:nvPr/>
        </p:nvPicPr>
        <p:blipFill>
          <a:blip r:embed="rId12"/>
          <a:stretch>
            <a:fillRect/>
          </a:stretch>
        </p:blipFill>
        <p:spPr>
          <a:xfrm>
            <a:off x="8534744" y="1350508"/>
            <a:ext cx="2835136" cy="2364988"/>
          </a:xfrm>
          <a:prstGeom prst="rect">
            <a:avLst/>
          </a:prstGeom>
          <a:ln>
            <a:solidFill>
              <a:srgbClr val="1C7DDB"/>
            </a:solidFill>
          </a:ln>
        </p:spPr>
      </p:pic>
      <p:sp>
        <p:nvSpPr>
          <p:cNvPr id="24" name="TextBox 23">
            <a:extLst>
              <a:ext uri="{FF2B5EF4-FFF2-40B4-BE49-F238E27FC236}">
                <a16:creationId xmlns:a16="http://schemas.microsoft.com/office/drawing/2014/main" id="{614A7675-BB78-B022-0FBC-8226F4625D32}"/>
              </a:ext>
            </a:extLst>
          </p:cNvPr>
          <p:cNvSpPr txBox="1"/>
          <p:nvPr/>
        </p:nvSpPr>
        <p:spPr>
          <a:xfrm>
            <a:off x="951890" y="2026328"/>
            <a:ext cx="2274807" cy="523220"/>
          </a:xfrm>
          <a:prstGeom prst="rect">
            <a:avLst/>
          </a:prstGeom>
          <a:solidFill>
            <a:schemeClr val="bg1"/>
          </a:solidFill>
          <a:ln>
            <a:solidFill>
              <a:schemeClr val="tx1"/>
            </a:solidFill>
          </a:ln>
        </p:spPr>
        <p:txBody>
          <a:bodyPr wrap="square" rtlCol="0">
            <a:spAutoFit/>
          </a:bodyPr>
          <a:lstStyle/>
          <a:p>
            <a:pPr algn="ctr"/>
            <a:r>
              <a:rPr lang="en-GB" sz="1400" dirty="0"/>
              <a:t>1. Import Libraries and Define Auxiliary Functions</a:t>
            </a:r>
          </a:p>
        </p:txBody>
      </p:sp>
      <p:sp>
        <p:nvSpPr>
          <p:cNvPr id="25" name="TextBox 24">
            <a:extLst>
              <a:ext uri="{FF2B5EF4-FFF2-40B4-BE49-F238E27FC236}">
                <a16:creationId xmlns:a16="http://schemas.microsoft.com/office/drawing/2014/main" id="{B3DB23D6-2A16-ACDF-D338-CB5E6937F83B}"/>
              </a:ext>
            </a:extLst>
          </p:cNvPr>
          <p:cNvSpPr txBox="1"/>
          <p:nvPr/>
        </p:nvSpPr>
        <p:spPr>
          <a:xfrm>
            <a:off x="852069" y="3581979"/>
            <a:ext cx="3143408" cy="523220"/>
          </a:xfrm>
          <a:prstGeom prst="rect">
            <a:avLst/>
          </a:prstGeom>
          <a:solidFill>
            <a:schemeClr val="bg1"/>
          </a:solidFill>
          <a:ln>
            <a:solidFill>
              <a:schemeClr val="tx1"/>
            </a:solidFill>
          </a:ln>
        </p:spPr>
        <p:txBody>
          <a:bodyPr wrap="square" rtlCol="0">
            <a:spAutoFit/>
          </a:bodyPr>
          <a:lstStyle/>
          <a:p>
            <a:pPr algn="ctr"/>
            <a:r>
              <a:rPr lang="en-GB" sz="1400" dirty="0"/>
              <a:t>2. Import function to plot a </a:t>
            </a:r>
            <a:r>
              <a:rPr lang="en-GB" sz="1400" b="1" dirty="0"/>
              <a:t>confusion matrix </a:t>
            </a:r>
            <a:r>
              <a:rPr lang="en-GB" sz="1400" dirty="0"/>
              <a:t>and load the data</a:t>
            </a:r>
          </a:p>
        </p:txBody>
      </p:sp>
      <p:sp>
        <p:nvSpPr>
          <p:cNvPr id="26" name="TextBox 25">
            <a:extLst>
              <a:ext uri="{FF2B5EF4-FFF2-40B4-BE49-F238E27FC236}">
                <a16:creationId xmlns:a16="http://schemas.microsoft.com/office/drawing/2014/main" id="{5E90583D-699A-5448-5E41-CE906F4E888D}"/>
              </a:ext>
            </a:extLst>
          </p:cNvPr>
          <p:cNvSpPr txBox="1"/>
          <p:nvPr/>
        </p:nvSpPr>
        <p:spPr>
          <a:xfrm>
            <a:off x="5874937" y="1581936"/>
            <a:ext cx="2502749" cy="1600438"/>
          </a:xfrm>
          <a:prstGeom prst="rect">
            <a:avLst/>
          </a:prstGeom>
          <a:solidFill>
            <a:schemeClr val="bg1"/>
          </a:solidFill>
          <a:ln>
            <a:solidFill>
              <a:schemeClr val="tx1"/>
            </a:solidFill>
          </a:ln>
        </p:spPr>
        <p:txBody>
          <a:bodyPr wrap="square" rtlCol="0">
            <a:spAutoFit/>
          </a:bodyPr>
          <a:lstStyle/>
          <a:p>
            <a:pPr algn="ctr"/>
            <a:r>
              <a:rPr lang="en-GB" sz="1400" dirty="0"/>
              <a:t>3. Create a </a:t>
            </a:r>
            <a:r>
              <a:rPr lang="en-GB" sz="1400" b="1" dirty="0"/>
              <a:t>NumPy array </a:t>
            </a:r>
            <a:r>
              <a:rPr lang="en-GB" sz="1400" dirty="0"/>
              <a:t>from the column Class in data, standardize the data using </a:t>
            </a:r>
            <a:r>
              <a:rPr lang="en-GB" sz="1400" b="1" dirty="0" err="1"/>
              <a:t>StandardScaler</a:t>
            </a:r>
            <a:r>
              <a:rPr lang="en-GB" sz="1400" dirty="0"/>
              <a:t>(), use the function </a:t>
            </a:r>
            <a:r>
              <a:rPr lang="en-GB" sz="1400" b="1" dirty="0" err="1"/>
              <a:t>train_test_split</a:t>
            </a:r>
            <a:r>
              <a:rPr lang="en-GB" sz="1400" b="1" dirty="0"/>
              <a:t> </a:t>
            </a:r>
            <a:r>
              <a:rPr lang="en-GB" sz="1400" dirty="0"/>
              <a:t>to split the data X and Y into training and test data.</a:t>
            </a:r>
          </a:p>
        </p:txBody>
      </p:sp>
      <p:sp>
        <p:nvSpPr>
          <p:cNvPr id="28" name="TextBox 27">
            <a:extLst>
              <a:ext uri="{FF2B5EF4-FFF2-40B4-BE49-F238E27FC236}">
                <a16:creationId xmlns:a16="http://schemas.microsoft.com/office/drawing/2014/main" id="{C9F43EC2-3CD8-3BB8-E7BB-C290CFCC1BF4}"/>
              </a:ext>
            </a:extLst>
          </p:cNvPr>
          <p:cNvSpPr txBox="1"/>
          <p:nvPr/>
        </p:nvSpPr>
        <p:spPr>
          <a:xfrm>
            <a:off x="5511626" y="3691563"/>
            <a:ext cx="2835135" cy="307777"/>
          </a:xfrm>
          <a:prstGeom prst="rect">
            <a:avLst/>
          </a:prstGeom>
          <a:solidFill>
            <a:schemeClr val="bg1"/>
          </a:solidFill>
          <a:ln>
            <a:solidFill>
              <a:schemeClr val="tx1"/>
            </a:solidFill>
          </a:ln>
        </p:spPr>
        <p:txBody>
          <a:bodyPr wrap="square" rtlCol="0">
            <a:spAutoFit/>
          </a:bodyPr>
          <a:lstStyle/>
          <a:p>
            <a:pPr algn="ctr"/>
            <a:r>
              <a:rPr lang="en-GB" sz="1400" dirty="0"/>
              <a:t>4. We now have </a:t>
            </a:r>
            <a:r>
              <a:rPr lang="en-GB" sz="1400" b="1" dirty="0"/>
              <a:t>18 test samples</a:t>
            </a:r>
          </a:p>
        </p:txBody>
      </p:sp>
      <p:sp>
        <p:nvSpPr>
          <p:cNvPr id="29" name="TextBox 28">
            <a:extLst>
              <a:ext uri="{FF2B5EF4-FFF2-40B4-BE49-F238E27FC236}">
                <a16:creationId xmlns:a16="http://schemas.microsoft.com/office/drawing/2014/main" id="{3606271B-7FFD-1C91-040B-2C1F475AFE1E}"/>
              </a:ext>
            </a:extLst>
          </p:cNvPr>
          <p:cNvSpPr txBox="1"/>
          <p:nvPr/>
        </p:nvSpPr>
        <p:spPr>
          <a:xfrm>
            <a:off x="5775499" y="5416845"/>
            <a:ext cx="2659420" cy="1384995"/>
          </a:xfrm>
          <a:prstGeom prst="rect">
            <a:avLst/>
          </a:prstGeom>
          <a:solidFill>
            <a:schemeClr val="bg1"/>
          </a:solidFill>
          <a:ln>
            <a:solidFill>
              <a:schemeClr val="tx1"/>
            </a:solidFill>
          </a:ln>
        </p:spPr>
        <p:txBody>
          <a:bodyPr wrap="square" rtlCol="0">
            <a:spAutoFit/>
          </a:bodyPr>
          <a:lstStyle/>
          <a:p>
            <a:pPr algn="ctr"/>
            <a:r>
              <a:rPr lang="en-GB" sz="1400" dirty="0"/>
              <a:t>5. Create a </a:t>
            </a:r>
            <a:r>
              <a:rPr lang="en-GB" sz="1400" b="1" dirty="0"/>
              <a:t>logistic regression object </a:t>
            </a:r>
            <a:r>
              <a:rPr lang="en-GB" sz="1400" dirty="0"/>
              <a:t>then create a </a:t>
            </a:r>
            <a:r>
              <a:rPr lang="en-GB" sz="1400" b="1" dirty="0" err="1"/>
              <a:t>GridSearchCV</a:t>
            </a:r>
            <a:r>
              <a:rPr lang="en-GB" sz="1400" dirty="0"/>
              <a:t> object. We display the best </a:t>
            </a:r>
            <a:r>
              <a:rPr lang="en-GB" sz="1400" b="1" dirty="0"/>
              <a:t>parameters</a:t>
            </a:r>
            <a:r>
              <a:rPr lang="en-GB" sz="1400" dirty="0"/>
              <a:t> and the </a:t>
            </a:r>
            <a:r>
              <a:rPr lang="en-GB" sz="1400" b="1" dirty="0"/>
              <a:t>accuracy</a:t>
            </a:r>
            <a:r>
              <a:rPr lang="en-GB" sz="1400" dirty="0"/>
              <a:t> on the validation data.</a:t>
            </a:r>
          </a:p>
        </p:txBody>
      </p:sp>
      <p:sp>
        <p:nvSpPr>
          <p:cNvPr id="30" name="TextBox 29">
            <a:extLst>
              <a:ext uri="{FF2B5EF4-FFF2-40B4-BE49-F238E27FC236}">
                <a16:creationId xmlns:a16="http://schemas.microsoft.com/office/drawing/2014/main" id="{FA1A89CA-24A7-7D4C-32A5-811846EED132}"/>
              </a:ext>
            </a:extLst>
          </p:cNvPr>
          <p:cNvSpPr txBox="1"/>
          <p:nvPr/>
        </p:nvSpPr>
        <p:spPr>
          <a:xfrm>
            <a:off x="9305321" y="1257222"/>
            <a:ext cx="2739141" cy="738664"/>
          </a:xfrm>
          <a:prstGeom prst="rect">
            <a:avLst/>
          </a:prstGeom>
          <a:solidFill>
            <a:schemeClr val="bg1"/>
          </a:solidFill>
          <a:ln>
            <a:solidFill>
              <a:schemeClr val="tx1"/>
            </a:solidFill>
          </a:ln>
        </p:spPr>
        <p:txBody>
          <a:bodyPr wrap="square" rtlCol="0">
            <a:spAutoFit/>
          </a:bodyPr>
          <a:lstStyle/>
          <a:p>
            <a:pPr algn="ctr"/>
            <a:r>
              <a:rPr lang="en-GB" sz="1400"/>
              <a:t>6. Plot </a:t>
            </a:r>
            <a:r>
              <a:rPr lang="en-GB" sz="1400" b="1"/>
              <a:t>confusion matrixes </a:t>
            </a:r>
            <a:r>
              <a:rPr lang="en-GB" sz="1400"/>
              <a:t>for</a:t>
            </a:r>
            <a:r>
              <a:rPr lang="en-GB" sz="1400" b="1"/>
              <a:t> logistic regression, SVM, Decision Trees and KNN.</a:t>
            </a:r>
            <a:endParaRPr lang="en-GB" sz="1400" b="1" dirty="0"/>
          </a:p>
        </p:txBody>
      </p:sp>
      <p:sp>
        <p:nvSpPr>
          <p:cNvPr id="31" name="TextBox 30">
            <a:extLst>
              <a:ext uri="{FF2B5EF4-FFF2-40B4-BE49-F238E27FC236}">
                <a16:creationId xmlns:a16="http://schemas.microsoft.com/office/drawing/2014/main" id="{EE5C0967-C86F-206F-2046-89DA4EBE1F9D}"/>
              </a:ext>
            </a:extLst>
          </p:cNvPr>
          <p:cNvSpPr txBox="1"/>
          <p:nvPr/>
        </p:nvSpPr>
        <p:spPr>
          <a:xfrm>
            <a:off x="8566869" y="4841207"/>
            <a:ext cx="1623626" cy="1569660"/>
          </a:xfrm>
          <a:prstGeom prst="rect">
            <a:avLst/>
          </a:prstGeom>
          <a:solidFill>
            <a:schemeClr val="bg1"/>
          </a:solidFill>
          <a:ln>
            <a:solidFill>
              <a:schemeClr val="tx1"/>
            </a:solidFill>
          </a:ln>
        </p:spPr>
        <p:txBody>
          <a:bodyPr wrap="square" rtlCol="0">
            <a:spAutoFit/>
          </a:bodyPr>
          <a:lstStyle/>
          <a:p>
            <a:pPr algn="ctr"/>
            <a:r>
              <a:rPr lang="en-GB" sz="1600" dirty="0"/>
              <a:t>The method which performs best is a </a:t>
            </a:r>
            <a:r>
              <a:rPr lang="en-GB" sz="1600" b="1" dirty="0">
                <a:solidFill>
                  <a:schemeClr val="accent1">
                    <a:lumMod val="75000"/>
                  </a:schemeClr>
                </a:solidFill>
              </a:rPr>
              <a:t>Decision Tree with 0.875 Accuracy</a:t>
            </a:r>
          </a:p>
        </p:txBody>
      </p:sp>
      <p:pic>
        <p:nvPicPr>
          <p:cNvPr id="33" name="Graphic 32" descr="Tree With Roots outline">
            <a:extLst>
              <a:ext uri="{FF2B5EF4-FFF2-40B4-BE49-F238E27FC236}">
                <a16:creationId xmlns:a16="http://schemas.microsoft.com/office/drawing/2014/main" id="{846888FD-85EB-C3E7-69DC-10A066B4C7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54397" y="4618274"/>
            <a:ext cx="914400" cy="9144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33439F52-ABDC-D262-FB92-995C5348EB85}"/>
              </a:ext>
            </a:extLst>
          </p:cNvPr>
          <p:cNvPicPr>
            <a:picLocks noChangeAspect="1"/>
          </p:cNvPicPr>
          <p:nvPr/>
        </p:nvPicPr>
        <p:blipFill>
          <a:blip r:embed="rId4"/>
          <a:stretch>
            <a:fillRect/>
          </a:stretch>
        </p:blipFill>
        <p:spPr>
          <a:xfrm>
            <a:off x="10255255" y="4953000"/>
            <a:ext cx="1843275" cy="180267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pic>
        <p:nvPicPr>
          <p:cNvPr id="3" name="Picture 2" descr="A cartoon of a rocket ship&#10;&#10;Description automatically generated">
            <a:extLst>
              <a:ext uri="{FF2B5EF4-FFF2-40B4-BE49-F238E27FC236}">
                <a16:creationId xmlns:a16="http://schemas.microsoft.com/office/drawing/2014/main" id="{89CBF05A-0071-388F-7469-E31448B35EEC}"/>
              </a:ext>
            </a:extLst>
          </p:cNvPr>
          <p:cNvPicPr>
            <a:picLocks noChangeAspect="1"/>
          </p:cNvPicPr>
          <p:nvPr/>
        </p:nvPicPr>
        <p:blipFill>
          <a:blip r:embed="rId3"/>
          <a:stretch>
            <a:fillRect/>
          </a:stretch>
        </p:blipFill>
        <p:spPr>
          <a:xfrm>
            <a:off x="10255255" y="4953000"/>
            <a:ext cx="1843275" cy="1802674"/>
          </a:xfrm>
          <a:prstGeom prst="rect">
            <a:avLst/>
          </a:prstGeom>
        </p:spPr>
      </p:pic>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945B775F-43E2-8F00-3F20-0E32260C027B}"/>
              </a:ext>
            </a:extLst>
          </p:cNvPr>
          <p:cNvPicPr>
            <a:picLocks noChangeAspect="1"/>
          </p:cNvPicPr>
          <p:nvPr/>
        </p:nvPicPr>
        <p:blipFill>
          <a:blip r:embed="rId4"/>
          <a:stretch>
            <a:fillRect/>
          </a:stretch>
        </p:blipFill>
        <p:spPr>
          <a:xfrm>
            <a:off x="10255255" y="4953000"/>
            <a:ext cx="1843275" cy="1802674"/>
          </a:xfrm>
          <a:prstGeom prst="rect">
            <a:avLst/>
          </a:prstGeom>
        </p:spPr>
      </p:pic>
      <p:pic>
        <p:nvPicPr>
          <p:cNvPr id="7" name="Picture 6" descr="A graph of numbers and points&#10;&#10;Description automatically generated with medium confidence">
            <a:extLst>
              <a:ext uri="{FF2B5EF4-FFF2-40B4-BE49-F238E27FC236}">
                <a16:creationId xmlns:a16="http://schemas.microsoft.com/office/drawing/2014/main" id="{D5CDA910-E256-3138-6B55-F8EE9BF83664}"/>
              </a:ext>
            </a:extLst>
          </p:cNvPr>
          <p:cNvPicPr>
            <a:picLocks noChangeAspect="1"/>
          </p:cNvPicPr>
          <p:nvPr/>
        </p:nvPicPr>
        <p:blipFill>
          <a:blip r:embed="rId5"/>
          <a:stretch>
            <a:fillRect/>
          </a:stretch>
        </p:blipFill>
        <p:spPr>
          <a:xfrm>
            <a:off x="200722" y="1828189"/>
            <a:ext cx="9623502" cy="3055276"/>
          </a:xfrm>
          <a:prstGeom prst="rect">
            <a:avLst/>
          </a:prstGeom>
          <a:ln>
            <a:solidFill>
              <a:srgbClr val="1C7DDB"/>
            </a:solidFill>
          </a:ln>
        </p:spPr>
      </p:pic>
      <p:sp>
        <p:nvSpPr>
          <p:cNvPr id="10" name="TextBox 9">
            <a:extLst>
              <a:ext uri="{FF2B5EF4-FFF2-40B4-BE49-F238E27FC236}">
                <a16:creationId xmlns:a16="http://schemas.microsoft.com/office/drawing/2014/main" id="{AAFB2D27-24E4-DBD2-EAD8-9CC1544B41B5}"/>
              </a:ext>
            </a:extLst>
          </p:cNvPr>
          <p:cNvSpPr txBox="1"/>
          <p:nvPr/>
        </p:nvSpPr>
        <p:spPr>
          <a:xfrm>
            <a:off x="2850083" y="1473883"/>
            <a:ext cx="5029200" cy="365995"/>
          </a:xfrm>
          <a:prstGeom prst="rect">
            <a:avLst/>
          </a:prstGeom>
          <a:noFill/>
        </p:spPr>
        <p:txBody>
          <a:bodyPr wrap="square" rtlCol="0">
            <a:spAutoFit/>
          </a:bodyPr>
          <a:lstStyle/>
          <a:p>
            <a:r>
              <a:rPr lang="en-GB" dirty="0"/>
              <a:t>A scatter plot of Flight Number vs. Launch Site</a:t>
            </a:r>
          </a:p>
        </p:txBody>
      </p:sp>
      <p:sp>
        <p:nvSpPr>
          <p:cNvPr id="11" name="TextBox 10">
            <a:extLst>
              <a:ext uri="{FF2B5EF4-FFF2-40B4-BE49-F238E27FC236}">
                <a16:creationId xmlns:a16="http://schemas.microsoft.com/office/drawing/2014/main" id="{55512DEA-27A7-22A3-E2A1-8857F9CDAB88}"/>
              </a:ext>
            </a:extLst>
          </p:cNvPr>
          <p:cNvSpPr txBox="1"/>
          <p:nvPr/>
        </p:nvSpPr>
        <p:spPr>
          <a:xfrm>
            <a:off x="8684906" y="1235538"/>
            <a:ext cx="2278636" cy="830997"/>
          </a:xfrm>
          <a:prstGeom prst="rect">
            <a:avLst/>
          </a:prstGeom>
          <a:solidFill>
            <a:schemeClr val="bg1"/>
          </a:solidFill>
          <a:ln>
            <a:solidFill>
              <a:schemeClr val="tx1"/>
            </a:solidFill>
          </a:ln>
        </p:spPr>
        <p:txBody>
          <a:bodyPr wrap="square" rtlCol="0">
            <a:spAutoFit/>
          </a:bodyPr>
          <a:lstStyle/>
          <a:p>
            <a:r>
              <a:rPr lang="en-GB" sz="1600" dirty="0"/>
              <a:t>Class Key:</a:t>
            </a:r>
          </a:p>
          <a:p>
            <a:r>
              <a:rPr lang="en-GB" sz="1600" dirty="0">
                <a:solidFill>
                  <a:schemeClr val="accent2">
                    <a:lumMod val="75000"/>
                  </a:schemeClr>
                </a:solidFill>
              </a:rPr>
              <a:t>Blue (0) – Unsuccessful</a:t>
            </a:r>
          </a:p>
          <a:p>
            <a:r>
              <a:rPr lang="en-GB" sz="1600" dirty="0">
                <a:solidFill>
                  <a:srgbClr val="FFC000"/>
                </a:solidFill>
              </a:rPr>
              <a:t>Orange (1) - Successful</a:t>
            </a:r>
          </a:p>
        </p:txBody>
      </p:sp>
      <p:sp>
        <p:nvSpPr>
          <p:cNvPr id="3" name="TextBox 2">
            <a:extLst>
              <a:ext uri="{FF2B5EF4-FFF2-40B4-BE49-F238E27FC236}">
                <a16:creationId xmlns:a16="http://schemas.microsoft.com/office/drawing/2014/main" id="{D41AEAE0-35A6-06A2-A2ED-E68CBDC489DC}"/>
              </a:ext>
            </a:extLst>
          </p:cNvPr>
          <p:cNvSpPr txBox="1"/>
          <p:nvPr/>
        </p:nvSpPr>
        <p:spPr>
          <a:xfrm>
            <a:off x="198788" y="4858557"/>
            <a:ext cx="9623501" cy="923330"/>
          </a:xfrm>
          <a:prstGeom prst="rect">
            <a:avLst/>
          </a:prstGeom>
          <a:noFill/>
        </p:spPr>
        <p:txBody>
          <a:bodyPr wrap="square" rtlCol="0">
            <a:spAutoFit/>
          </a:bodyPr>
          <a:lstStyle/>
          <a:p>
            <a:r>
              <a:rPr lang="en-GB" dirty="0"/>
              <a:t>The scatter plot shows that the launch site of KSC LC 39A had </a:t>
            </a:r>
            <a:r>
              <a:rPr lang="en-GB" dirty="0">
                <a:solidFill>
                  <a:srgbClr val="FFC000"/>
                </a:solidFill>
              </a:rPr>
              <a:t>17 successful </a:t>
            </a:r>
            <a:r>
              <a:rPr lang="en-GB" dirty="0"/>
              <a:t>and </a:t>
            </a:r>
            <a:r>
              <a:rPr lang="en-GB" dirty="0">
                <a:solidFill>
                  <a:srgbClr val="1C7DDB"/>
                </a:solidFill>
              </a:rPr>
              <a:t>5 unsuccessful</a:t>
            </a:r>
            <a:r>
              <a:rPr lang="en-GB" dirty="0"/>
              <a:t> landings. VAFB SLC 4E had </a:t>
            </a:r>
            <a:r>
              <a:rPr lang="en-GB" dirty="0">
                <a:solidFill>
                  <a:srgbClr val="FFC000"/>
                </a:solidFill>
              </a:rPr>
              <a:t>10 successful </a:t>
            </a:r>
            <a:r>
              <a:rPr lang="en-GB" dirty="0"/>
              <a:t>and </a:t>
            </a:r>
            <a:r>
              <a:rPr lang="en-GB" dirty="0">
                <a:solidFill>
                  <a:srgbClr val="1C7DDB"/>
                </a:solidFill>
              </a:rPr>
              <a:t>3 unsuccessful </a:t>
            </a:r>
            <a:r>
              <a:rPr lang="en-GB" dirty="0"/>
              <a:t>landings. And CCAFS SLC 40 had </a:t>
            </a:r>
            <a:r>
              <a:rPr lang="en-GB" dirty="0">
                <a:solidFill>
                  <a:srgbClr val="FFC000"/>
                </a:solidFill>
              </a:rPr>
              <a:t>33 successful </a:t>
            </a:r>
            <a:r>
              <a:rPr lang="en-GB" dirty="0"/>
              <a:t>and </a:t>
            </a:r>
            <a:r>
              <a:rPr lang="en-GB" dirty="0">
                <a:solidFill>
                  <a:srgbClr val="1C7DDB"/>
                </a:solidFill>
              </a:rPr>
              <a:t>22 unsuccessful </a:t>
            </a:r>
            <a:r>
              <a:rPr lang="en-GB" dirty="0"/>
              <a:t>landings. </a:t>
            </a:r>
          </a:p>
        </p:txBody>
      </p:sp>
      <p:sp>
        <p:nvSpPr>
          <p:cNvPr id="6" name="TextBox 5">
            <a:extLst>
              <a:ext uri="{FF2B5EF4-FFF2-40B4-BE49-F238E27FC236}">
                <a16:creationId xmlns:a16="http://schemas.microsoft.com/office/drawing/2014/main" id="{FB8BFBB8-C55C-A324-BF7B-82308A39249F}"/>
              </a:ext>
            </a:extLst>
          </p:cNvPr>
          <p:cNvSpPr txBox="1"/>
          <p:nvPr/>
        </p:nvSpPr>
        <p:spPr>
          <a:xfrm>
            <a:off x="367989" y="5855868"/>
            <a:ext cx="9333571" cy="923330"/>
          </a:xfrm>
          <a:prstGeom prst="rect">
            <a:avLst/>
          </a:prstGeom>
          <a:noFill/>
        </p:spPr>
        <p:txBody>
          <a:bodyPr wrap="square" rtlCol="0">
            <a:spAutoFit/>
          </a:bodyPr>
          <a:lstStyle/>
          <a:p>
            <a:r>
              <a:rPr lang="en-GB" dirty="0"/>
              <a:t>We can see that the </a:t>
            </a:r>
            <a:r>
              <a:rPr lang="en-GB" dirty="0">
                <a:solidFill>
                  <a:srgbClr val="1C7DDB"/>
                </a:solidFill>
              </a:rPr>
              <a:t>earlier flight numbers </a:t>
            </a:r>
            <a:r>
              <a:rPr lang="en-GB" dirty="0"/>
              <a:t>had a higher percentage of </a:t>
            </a:r>
            <a:r>
              <a:rPr lang="en-GB" dirty="0">
                <a:solidFill>
                  <a:srgbClr val="1C7DDB"/>
                </a:solidFill>
              </a:rPr>
              <a:t>unsuccessful</a:t>
            </a:r>
            <a:r>
              <a:rPr lang="en-GB" dirty="0"/>
              <a:t> landings compared to the later flight numbers. </a:t>
            </a:r>
          </a:p>
          <a:p>
            <a:r>
              <a:rPr lang="en-GB" dirty="0"/>
              <a:t>This suggests that </a:t>
            </a:r>
            <a:r>
              <a:rPr lang="en-GB" dirty="0">
                <a:solidFill>
                  <a:srgbClr val="204E79"/>
                </a:solidFill>
              </a:rPr>
              <a:t>landing success rate improved over time. </a:t>
            </a:r>
          </a:p>
        </p:txBody>
      </p:sp>
      <p:pic>
        <p:nvPicPr>
          <p:cNvPr id="13" name="Graphic 12" descr="Fireworks outline">
            <a:extLst>
              <a:ext uri="{FF2B5EF4-FFF2-40B4-BE49-F238E27FC236}">
                <a16:creationId xmlns:a16="http://schemas.microsoft.com/office/drawing/2014/main" id="{A68EFB4F-C475-CCFF-4246-F5DC4EB3DF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6889" y="6169840"/>
            <a:ext cx="683339" cy="68333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cartoon of a rocket ship&#10;&#10;Description automatically generated">
            <a:extLst>
              <a:ext uri="{FF2B5EF4-FFF2-40B4-BE49-F238E27FC236}">
                <a16:creationId xmlns:a16="http://schemas.microsoft.com/office/drawing/2014/main" id="{3D3F8C48-6F9B-326C-D1FE-114AC8D3E1B3}"/>
              </a:ext>
            </a:extLst>
          </p:cNvPr>
          <p:cNvPicPr>
            <a:picLocks noChangeAspect="1"/>
          </p:cNvPicPr>
          <p:nvPr/>
        </p:nvPicPr>
        <p:blipFill>
          <a:blip r:embed="rId4"/>
          <a:stretch>
            <a:fillRect/>
          </a:stretch>
        </p:blipFill>
        <p:spPr>
          <a:xfrm>
            <a:off x="10255255" y="4953000"/>
            <a:ext cx="1843275" cy="1802674"/>
          </a:xfrm>
          <a:prstGeom prst="rect">
            <a:avLst/>
          </a:prstGeom>
        </p:spPr>
      </p:pic>
      <p:pic>
        <p:nvPicPr>
          <p:cNvPr id="7" name="Picture 6" descr="A graph of a number of dots&#10;&#10;Description automatically generated with medium confidence">
            <a:extLst>
              <a:ext uri="{FF2B5EF4-FFF2-40B4-BE49-F238E27FC236}">
                <a16:creationId xmlns:a16="http://schemas.microsoft.com/office/drawing/2014/main" id="{84D05B28-DA89-93A1-98B5-2E11469E1C0F}"/>
              </a:ext>
            </a:extLst>
          </p:cNvPr>
          <p:cNvPicPr>
            <a:picLocks noChangeAspect="1"/>
          </p:cNvPicPr>
          <p:nvPr/>
        </p:nvPicPr>
        <p:blipFill>
          <a:blip r:embed="rId5"/>
          <a:stretch>
            <a:fillRect/>
          </a:stretch>
        </p:blipFill>
        <p:spPr>
          <a:xfrm>
            <a:off x="456982" y="1751270"/>
            <a:ext cx="6980881" cy="3355460"/>
          </a:xfrm>
          <a:prstGeom prst="rect">
            <a:avLst/>
          </a:prstGeom>
          <a:ln>
            <a:solidFill>
              <a:srgbClr val="1C7DDB"/>
            </a:solidFill>
          </a:ln>
        </p:spPr>
      </p:pic>
      <p:sp>
        <p:nvSpPr>
          <p:cNvPr id="10" name="TextBox 9">
            <a:extLst>
              <a:ext uri="{FF2B5EF4-FFF2-40B4-BE49-F238E27FC236}">
                <a16:creationId xmlns:a16="http://schemas.microsoft.com/office/drawing/2014/main" id="{7EE7A7FF-E240-C88B-6F0C-0AF6D4042958}"/>
              </a:ext>
            </a:extLst>
          </p:cNvPr>
          <p:cNvSpPr txBox="1"/>
          <p:nvPr/>
        </p:nvSpPr>
        <p:spPr>
          <a:xfrm>
            <a:off x="7326556" y="1291595"/>
            <a:ext cx="2278636" cy="830997"/>
          </a:xfrm>
          <a:prstGeom prst="rect">
            <a:avLst/>
          </a:prstGeom>
          <a:solidFill>
            <a:schemeClr val="bg1"/>
          </a:solidFill>
          <a:ln>
            <a:solidFill>
              <a:schemeClr val="tx1"/>
            </a:solidFill>
          </a:ln>
        </p:spPr>
        <p:txBody>
          <a:bodyPr wrap="square" rtlCol="0">
            <a:spAutoFit/>
          </a:bodyPr>
          <a:lstStyle/>
          <a:p>
            <a:r>
              <a:rPr lang="en-GB" sz="1600" dirty="0"/>
              <a:t>Class Key:</a:t>
            </a:r>
          </a:p>
          <a:p>
            <a:r>
              <a:rPr lang="en-GB" sz="1600" dirty="0">
                <a:solidFill>
                  <a:schemeClr val="accent2">
                    <a:lumMod val="75000"/>
                  </a:schemeClr>
                </a:solidFill>
              </a:rPr>
              <a:t>Blue (0) – Unsuccessful</a:t>
            </a:r>
          </a:p>
          <a:p>
            <a:r>
              <a:rPr lang="en-GB" sz="1600" dirty="0">
                <a:solidFill>
                  <a:srgbClr val="FFC000"/>
                </a:solidFill>
              </a:rPr>
              <a:t>Orange (1) - Successful</a:t>
            </a:r>
          </a:p>
        </p:txBody>
      </p:sp>
      <p:sp>
        <p:nvSpPr>
          <p:cNvPr id="11" name="TextBox 10">
            <a:extLst>
              <a:ext uri="{FF2B5EF4-FFF2-40B4-BE49-F238E27FC236}">
                <a16:creationId xmlns:a16="http://schemas.microsoft.com/office/drawing/2014/main" id="{C6C9085A-B750-0A4E-2AB4-5B354CE0A1C6}"/>
              </a:ext>
            </a:extLst>
          </p:cNvPr>
          <p:cNvSpPr txBox="1"/>
          <p:nvPr/>
        </p:nvSpPr>
        <p:spPr>
          <a:xfrm>
            <a:off x="1895490" y="1361026"/>
            <a:ext cx="5029200" cy="365995"/>
          </a:xfrm>
          <a:prstGeom prst="rect">
            <a:avLst/>
          </a:prstGeom>
          <a:noFill/>
        </p:spPr>
        <p:txBody>
          <a:bodyPr wrap="square" rtlCol="0">
            <a:spAutoFit/>
          </a:bodyPr>
          <a:lstStyle/>
          <a:p>
            <a:r>
              <a:rPr lang="en-GB" dirty="0"/>
              <a:t>A scatter plot of Payload Mass vs. Launch Site</a:t>
            </a:r>
          </a:p>
        </p:txBody>
      </p:sp>
      <p:sp>
        <p:nvSpPr>
          <p:cNvPr id="3" name="TextBox 2">
            <a:extLst>
              <a:ext uri="{FF2B5EF4-FFF2-40B4-BE49-F238E27FC236}">
                <a16:creationId xmlns:a16="http://schemas.microsoft.com/office/drawing/2014/main" id="{8021DE94-908A-156A-F5D5-B85924FC5A2A}"/>
              </a:ext>
            </a:extLst>
          </p:cNvPr>
          <p:cNvSpPr txBox="1"/>
          <p:nvPr/>
        </p:nvSpPr>
        <p:spPr>
          <a:xfrm>
            <a:off x="456982" y="5142130"/>
            <a:ext cx="7152428" cy="1477328"/>
          </a:xfrm>
          <a:prstGeom prst="rect">
            <a:avLst/>
          </a:prstGeom>
          <a:noFill/>
        </p:spPr>
        <p:txBody>
          <a:bodyPr wrap="square" rtlCol="0">
            <a:spAutoFit/>
          </a:bodyPr>
          <a:lstStyle/>
          <a:p>
            <a:r>
              <a:rPr lang="en-GB" dirty="0"/>
              <a:t>The scatter plot of Payload Mass vs. Launch Site shows </a:t>
            </a:r>
            <a:r>
              <a:rPr lang="en-GB" dirty="0">
                <a:solidFill>
                  <a:srgbClr val="FFC000"/>
                </a:solidFill>
              </a:rPr>
              <a:t>clusters</a:t>
            </a:r>
            <a:r>
              <a:rPr lang="en-GB" dirty="0"/>
              <a:t> of </a:t>
            </a:r>
            <a:r>
              <a:rPr lang="en-GB" dirty="0">
                <a:solidFill>
                  <a:srgbClr val="FFC000"/>
                </a:solidFill>
              </a:rPr>
              <a:t>successful landings </a:t>
            </a:r>
            <a:r>
              <a:rPr lang="en-GB" dirty="0"/>
              <a:t>when the </a:t>
            </a:r>
            <a:r>
              <a:rPr lang="en-GB" dirty="0">
                <a:solidFill>
                  <a:srgbClr val="FFC000"/>
                </a:solidFill>
              </a:rPr>
              <a:t>Payload Mass is higher </a:t>
            </a:r>
            <a:r>
              <a:rPr lang="en-GB" dirty="0"/>
              <a:t>compared to </a:t>
            </a:r>
            <a:r>
              <a:rPr lang="en-GB" dirty="0">
                <a:solidFill>
                  <a:srgbClr val="0948CB"/>
                </a:solidFill>
              </a:rPr>
              <a:t>unsuccessful</a:t>
            </a:r>
            <a:r>
              <a:rPr lang="en-GB" dirty="0"/>
              <a:t> landings. There are more </a:t>
            </a:r>
            <a:r>
              <a:rPr lang="en-GB" dirty="0">
                <a:solidFill>
                  <a:srgbClr val="0948CB"/>
                </a:solidFill>
              </a:rPr>
              <a:t>unsuccessful</a:t>
            </a:r>
            <a:r>
              <a:rPr lang="en-GB" dirty="0"/>
              <a:t> landings at the </a:t>
            </a:r>
            <a:r>
              <a:rPr lang="en-GB" dirty="0">
                <a:solidFill>
                  <a:srgbClr val="0948CB"/>
                </a:solidFill>
              </a:rPr>
              <a:t>lower end </a:t>
            </a:r>
            <a:r>
              <a:rPr lang="en-GB" dirty="0"/>
              <a:t>of the </a:t>
            </a:r>
            <a:r>
              <a:rPr lang="en-GB" dirty="0">
                <a:solidFill>
                  <a:srgbClr val="0948CB"/>
                </a:solidFill>
              </a:rPr>
              <a:t>Payload Mass scale. </a:t>
            </a:r>
            <a:r>
              <a:rPr lang="en-GB" dirty="0">
                <a:solidFill>
                  <a:srgbClr val="204E79"/>
                </a:solidFill>
              </a:rPr>
              <a:t>This shows there is a higher chance of a successful landing if the Payload Mass is greater.</a:t>
            </a:r>
          </a:p>
        </p:txBody>
      </p:sp>
      <p:pic>
        <p:nvPicPr>
          <p:cNvPr id="6" name="Graphic 5" descr="Fireworks outline">
            <a:extLst>
              <a:ext uri="{FF2B5EF4-FFF2-40B4-BE49-F238E27FC236}">
                <a16:creationId xmlns:a16="http://schemas.microsoft.com/office/drawing/2014/main" id="{D58A4981-69C3-18F4-F549-CD913C60BB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6071" y="6202650"/>
            <a:ext cx="683339" cy="68333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FB97309D-A7F9-3CE5-B6E3-A2D416A22A90}"/>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graph of blue bars&#10;&#10;Description automatically generated">
            <a:extLst>
              <a:ext uri="{FF2B5EF4-FFF2-40B4-BE49-F238E27FC236}">
                <a16:creationId xmlns:a16="http://schemas.microsoft.com/office/drawing/2014/main" id="{4871BEBB-FB67-D81B-64D2-F064D6398FB0}"/>
              </a:ext>
            </a:extLst>
          </p:cNvPr>
          <p:cNvPicPr>
            <a:picLocks noChangeAspect="1"/>
          </p:cNvPicPr>
          <p:nvPr/>
        </p:nvPicPr>
        <p:blipFill>
          <a:blip r:embed="rId4"/>
          <a:stretch>
            <a:fillRect/>
          </a:stretch>
        </p:blipFill>
        <p:spPr>
          <a:xfrm>
            <a:off x="557853" y="1801229"/>
            <a:ext cx="4527103" cy="4518121"/>
          </a:xfrm>
          <a:prstGeom prst="rect">
            <a:avLst/>
          </a:prstGeom>
          <a:ln>
            <a:solidFill>
              <a:schemeClr val="tx1"/>
            </a:solidFill>
          </a:ln>
        </p:spPr>
      </p:pic>
      <p:sp>
        <p:nvSpPr>
          <p:cNvPr id="10" name="TextBox 9">
            <a:extLst>
              <a:ext uri="{FF2B5EF4-FFF2-40B4-BE49-F238E27FC236}">
                <a16:creationId xmlns:a16="http://schemas.microsoft.com/office/drawing/2014/main" id="{A73E7ACD-2A2C-6693-CA95-B42301ED58AB}"/>
              </a:ext>
            </a:extLst>
          </p:cNvPr>
          <p:cNvSpPr txBox="1"/>
          <p:nvPr/>
        </p:nvSpPr>
        <p:spPr>
          <a:xfrm>
            <a:off x="435474" y="1468281"/>
            <a:ext cx="5029200" cy="365995"/>
          </a:xfrm>
          <a:prstGeom prst="rect">
            <a:avLst/>
          </a:prstGeom>
          <a:noFill/>
        </p:spPr>
        <p:txBody>
          <a:bodyPr wrap="square" rtlCol="0">
            <a:spAutoFit/>
          </a:bodyPr>
          <a:lstStyle/>
          <a:p>
            <a:r>
              <a:rPr lang="en-GB" dirty="0"/>
              <a:t>A bar chart of Orbit Type vs. Success Rate (%)</a:t>
            </a:r>
          </a:p>
        </p:txBody>
      </p:sp>
      <p:sp>
        <p:nvSpPr>
          <p:cNvPr id="3" name="TextBox 2">
            <a:extLst>
              <a:ext uri="{FF2B5EF4-FFF2-40B4-BE49-F238E27FC236}">
                <a16:creationId xmlns:a16="http://schemas.microsoft.com/office/drawing/2014/main" id="{ABB6B228-A580-5F6C-3172-31778D843C14}"/>
              </a:ext>
            </a:extLst>
          </p:cNvPr>
          <p:cNvSpPr txBox="1"/>
          <p:nvPr/>
        </p:nvSpPr>
        <p:spPr>
          <a:xfrm>
            <a:off x="5731727" y="1834276"/>
            <a:ext cx="4523528" cy="1754326"/>
          </a:xfrm>
          <a:prstGeom prst="rect">
            <a:avLst/>
          </a:prstGeom>
          <a:noFill/>
        </p:spPr>
        <p:txBody>
          <a:bodyPr wrap="square" rtlCol="0">
            <a:spAutoFit/>
          </a:bodyPr>
          <a:lstStyle/>
          <a:p>
            <a:r>
              <a:rPr lang="en-GB" dirty="0"/>
              <a:t>This bar chart shows the relationship between Orbit Type and Success Rate.</a:t>
            </a:r>
          </a:p>
          <a:p>
            <a:endParaRPr lang="en-GB" dirty="0"/>
          </a:p>
          <a:p>
            <a:r>
              <a:rPr lang="en-GB" dirty="0">
                <a:solidFill>
                  <a:srgbClr val="FF0000"/>
                </a:solidFill>
              </a:rPr>
              <a:t>We can see that the SO orbit has had no success at 0%. </a:t>
            </a:r>
            <a:r>
              <a:rPr lang="en-GB" dirty="0">
                <a:solidFill>
                  <a:schemeClr val="accent4"/>
                </a:solidFill>
              </a:rPr>
              <a:t>Whereas ES-L1, GEO, HEO, SSO all have a high success rate of 100%. </a:t>
            </a:r>
          </a:p>
        </p:txBody>
      </p:sp>
      <p:sp>
        <p:nvSpPr>
          <p:cNvPr id="9" name="TextBox 8">
            <a:extLst>
              <a:ext uri="{FF2B5EF4-FFF2-40B4-BE49-F238E27FC236}">
                <a16:creationId xmlns:a16="http://schemas.microsoft.com/office/drawing/2014/main" id="{CF2F0C19-46CE-D92B-3156-E0A39A288B69}"/>
              </a:ext>
            </a:extLst>
          </p:cNvPr>
          <p:cNvSpPr txBox="1"/>
          <p:nvPr/>
        </p:nvSpPr>
        <p:spPr>
          <a:xfrm>
            <a:off x="5731727" y="4463171"/>
            <a:ext cx="4170557" cy="1477328"/>
          </a:xfrm>
          <a:prstGeom prst="rect">
            <a:avLst/>
          </a:prstGeom>
          <a:noFill/>
        </p:spPr>
        <p:txBody>
          <a:bodyPr wrap="square" rtlCol="0">
            <a:spAutoFit/>
          </a:bodyPr>
          <a:lstStyle/>
          <a:p>
            <a:r>
              <a:rPr lang="en-GB" dirty="0">
                <a:solidFill>
                  <a:srgbClr val="92D050"/>
                </a:solidFill>
              </a:rPr>
              <a:t>It is noteworthy to add that VLEO has a high success rate of over 80%.</a:t>
            </a:r>
          </a:p>
          <a:p>
            <a:endParaRPr lang="en-GB" dirty="0"/>
          </a:p>
          <a:p>
            <a:r>
              <a:rPr lang="en-GB" dirty="0">
                <a:solidFill>
                  <a:srgbClr val="FFC000"/>
                </a:solidFill>
              </a:rPr>
              <a:t>GTO, ISS, LEO, MEO and PO fall between 50 – 70% success.</a:t>
            </a:r>
          </a:p>
        </p:txBody>
      </p:sp>
      <p:pic>
        <p:nvPicPr>
          <p:cNvPr id="12" name="Graphic 11" descr="Rocket outline">
            <a:extLst>
              <a:ext uri="{FF2B5EF4-FFF2-40B4-BE49-F238E27FC236}">
                <a16:creationId xmlns:a16="http://schemas.microsoft.com/office/drawing/2014/main" id="{915C8B11-3E1E-4BD3-485D-8A0D9B6960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8467" y="3583026"/>
            <a:ext cx="914400" cy="914400"/>
          </a:xfrm>
          <a:prstGeom prst="rect">
            <a:avLst/>
          </a:prstGeom>
        </p:spPr>
      </p:pic>
      <p:pic>
        <p:nvPicPr>
          <p:cNvPr id="16" name="Graphic 15" descr="Fireworks outline">
            <a:extLst>
              <a:ext uri="{FF2B5EF4-FFF2-40B4-BE49-F238E27FC236}">
                <a16:creationId xmlns:a16="http://schemas.microsoft.com/office/drawing/2014/main" id="{A4DFBA4A-E1BA-957A-66A4-015A2A8594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40026" y="3566299"/>
            <a:ext cx="914400" cy="9144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816638"/>
            <a:ext cx="3367359" cy="5224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a:solidFill>
                  <a:schemeClr val="accent1"/>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kern="1200" dirty="0">
                <a:solidFill>
                  <a:schemeClr val="accent1"/>
                </a:solidFill>
                <a:latin typeface="+mn-lt"/>
                <a:ea typeface="+mn-ea"/>
                <a:cs typeface="+mn-cs"/>
              </a:rPr>
              <a:pPr defTabSz="457200">
                <a:spcAft>
                  <a:spcPts val="600"/>
                </a:spcAft>
              </a:pPr>
              <a:t>2</a:t>
            </a:fld>
            <a:endParaRPr lang="en-US" kern="1200" dirty="0">
              <a:solidFill>
                <a:schemeClr val="accent1"/>
              </a:solidFill>
              <a:latin typeface="+mn-lt"/>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654295" y="816638"/>
            <a:ext cx="4619706" cy="522472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buClr>
                <a:schemeClr val="accent1"/>
              </a:buClr>
              <a:buSzPct val="80000"/>
              <a:buFont typeface="Wingdings 3" charset="2"/>
              <a:buChar char=""/>
            </a:pPr>
            <a:r>
              <a:rPr lang="en-US">
                <a:solidFill>
                  <a:schemeClr val="tx1">
                    <a:lumMod val="75000"/>
                    <a:lumOff val="25000"/>
                  </a:schemeClr>
                </a:solidFill>
                <a:latin typeface="+mn-lt"/>
              </a:rPr>
              <a:t>Executive Summary</a:t>
            </a:r>
          </a:p>
          <a:p>
            <a:pPr defTabSz="457200">
              <a:buClr>
                <a:schemeClr val="accent1"/>
              </a:buClr>
              <a:buSzPct val="80000"/>
              <a:buFont typeface="Wingdings 3" charset="2"/>
              <a:buChar char=""/>
            </a:pPr>
            <a:r>
              <a:rPr lang="en-US">
                <a:solidFill>
                  <a:schemeClr val="tx1">
                    <a:lumMod val="75000"/>
                    <a:lumOff val="25000"/>
                  </a:schemeClr>
                </a:solidFill>
                <a:latin typeface="+mn-lt"/>
              </a:rPr>
              <a:t>Introduction</a:t>
            </a:r>
          </a:p>
          <a:p>
            <a:pPr defTabSz="457200">
              <a:buClr>
                <a:schemeClr val="accent1"/>
              </a:buClr>
              <a:buSzPct val="80000"/>
              <a:buFont typeface="Wingdings 3" charset="2"/>
              <a:buChar char=""/>
            </a:pPr>
            <a:r>
              <a:rPr lang="en-US">
                <a:solidFill>
                  <a:schemeClr val="tx1">
                    <a:lumMod val="75000"/>
                    <a:lumOff val="25000"/>
                  </a:schemeClr>
                </a:solidFill>
                <a:latin typeface="+mn-lt"/>
              </a:rPr>
              <a:t>Methodology</a:t>
            </a:r>
          </a:p>
          <a:p>
            <a:pPr defTabSz="457200">
              <a:buClr>
                <a:schemeClr val="accent1"/>
              </a:buClr>
              <a:buSzPct val="80000"/>
              <a:buFont typeface="Wingdings 3" charset="2"/>
              <a:buChar char=""/>
            </a:pPr>
            <a:r>
              <a:rPr lang="en-US">
                <a:solidFill>
                  <a:schemeClr val="tx1">
                    <a:lumMod val="75000"/>
                    <a:lumOff val="25000"/>
                  </a:schemeClr>
                </a:solidFill>
                <a:latin typeface="+mn-lt"/>
              </a:rPr>
              <a:t>Results</a:t>
            </a:r>
          </a:p>
          <a:p>
            <a:pPr defTabSz="457200">
              <a:buClr>
                <a:schemeClr val="accent1"/>
              </a:buClr>
              <a:buSzPct val="80000"/>
              <a:buFont typeface="Wingdings 3" charset="2"/>
              <a:buChar char=""/>
            </a:pPr>
            <a:r>
              <a:rPr lang="en-US">
                <a:solidFill>
                  <a:schemeClr val="tx1">
                    <a:lumMod val="75000"/>
                    <a:lumOff val="25000"/>
                  </a:schemeClr>
                </a:solidFill>
                <a:latin typeface="+mn-lt"/>
              </a:rPr>
              <a:t>Conclusion</a:t>
            </a:r>
          </a:p>
          <a:p>
            <a:pPr defTabSz="457200">
              <a:buClr>
                <a:schemeClr val="accent1"/>
              </a:buClr>
              <a:buSzPct val="80000"/>
              <a:buFont typeface="Wingdings 3" charset="2"/>
              <a:buChar char=""/>
            </a:pPr>
            <a:r>
              <a:rPr lang="en-US">
                <a:solidFill>
                  <a:schemeClr val="tx1">
                    <a:lumMod val="75000"/>
                    <a:lumOff val="25000"/>
                  </a:schemeClr>
                </a:solidFill>
                <a:latin typeface="+mn-lt"/>
              </a:rPr>
              <a:t>Appendix</a:t>
            </a:r>
          </a:p>
        </p:txBody>
      </p:sp>
      <p:pic>
        <p:nvPicPr>
          <p:cNvPr id="8" name="Picture 7" descr="A cartoon of a rocket ship&#10;&#10;Description automatically generated">
            <a:extLst>
              <a:ext uri="{FF2B5EF4-FFF2-40B4-BE49-F238E27FC236}">
                <a16:creationId xmlns:a16="http://schemas.microsoft.com/office/drawing/2014/main" id="{7B846721-6BC6-8183-8CFB-B7A2CC77EB11}"/>
              </a:ext>
            </a:extLst>
          </p:cNvPr>
          <p:cNvPicPr>
            <a:picLocks noChangeAspect="1"/>
          </p:cNvPicPr>
          <p:nvPr/>
        </p:nvPicPr>
        <p:blipFill>
          <a:blip r:embed="rId3"/>
          <a:stretch>
            <a:fillRect/>
          </a:stretch>
        </p:blipFill>
        <p:spPr>
          <a:xfrm>
            <a:off x="10255255" y="4804144"/>
            <a:ext cx="1843275" cy="1802674"/>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0A1F1D83-AE40-FACC-DE63-7B48BD0918B1}"/>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graph of flight number&#10;&#10;Description automatically generated">
            <a:extLst>
              <a:ext uri="{FF2B5EF4-FFF2-40B4-BE49-F238E27FC236}">
                <a16:creationId xmlns:a16="http://schemas.microsoft.com/office/drawing/2014/main" id="{5DFD8E76-051B-73D7-25AF-185FC0EEBC6D}"/>
              </a:ext>
            </a:extLst>
          </p:cNvPr>
          <p:cNvPicPr>
            <a:picLocks noChangeAspect="1"/>
          </p:cNvPicPr>
          <p:nvPr/>
        </p:nvPicPr>
        <p:blipFill>
          <a:blip r:embed="rId4"/>
          <a:stretch>
            <a:fillRect/>
          </a:stretch>
        </p:blipFill>
        <p:spPr>
          <a:xfrm>
            <a:off x="528790" y="1697635"/>
            <a:ext cx="5047498" cy="4526289"/>
          </a:xfrm>
          <a:prstGeom prst="rect">
            <a:avLst/>
          </a:prstGeom>
          <a:ln>
            <a:solidFill>
              <a:srgbClr val="1C7DDB"/>
            </a:solidFill>
          </a:ln>
        </p:spPr>
      </p:pic>
      <p:sp>
        <p:nvSpPr>
          <p:cNvPr id="10" name="TextBox 9">
            <a:extLst>
              <a:ext uri="{FF2B5EF4-FFF2-40B4-BE49-F238E27FC236}">
                <a16:creationId xmlns:a16="http://schemas.microsoft.com/office/drawing/2014/main" id="{EC709134-AEE1-3E29-5F8E-9D3C2788E328}"/>
              </a:ext>
            </a:extLst>
          </p:cNvPr>
          <p:cNvSpPr txBox="1"/>
          <p:nvPr/>
        </p:nvSpPr>
        <p:spPr>
          <a:xfrm>
            <a:off x="4888493" y="5854337"/>
            <a:ext cx="2278636" cy="830997"/>
          </a:xfrm>
          <a:prstGeom prst="rect">
            <a:avLst/>
          </a:prstGeom>
          <a:solidFill>
            <a:schemeClr val="bg1"/>
          </a:solidFill>
          <a:ln>
            <a:solidFill>
              <a:schemeClr val="tx1"/>
            </a:solidFill>
          </a:ln>
        </p:spPr>
        <p:txBody>
          <a:bodyPr wrap="square" rtlCol="0">
            <a:spAutoFit/>
          </a:bodyPr>
          <a:lstStyle/>
          <a:p>
            <a:r>
              <a:rPr lang="en-GB" sz="1600" dirty="0"/>
              <a:t>Class Key:</a:t>
            </a:r>
          </a:p>
          <a:p>
            <a:r>
              <a:rPr lang="en-GB" sz="1600" dirty="0">
                <a:solidFill>
                  <a:schemeClr val="accent2">
                    <a:lumMod val="75000"/>
                  </a:schemeClr>
                </a:solidFill>
              </a:rPr>
              <a:t>Blue (0) – Unsuccessful</a:t>
            </a:r>
          </a:p>
          <a:p>
            <a:r>
              <a:rPr lang="en-GB" sz="1600" dirty="0">
                <a:solidFill>
                  <a:srgbClr val="FFC000"/>
                </a:solidFill>
              </a:rPr>
              <a:t>Orange (1) - Successful</a:t>
            </a:r>
          </a:p>
        </p:txBody>
      </p:sp>
      <p:sp>
        <p:nvSpPr>
          <p:cNvPr id="11" name="TextBox 10">
            <a:extLst>
              <a:ext uri="{FF2B5EF4-FFF2-40B4-BE49-F238E27FC236}">
                <a16:creationId xmlns:a16="http://schemas.microsoft.com/office/drawing/2014/main" id="{C44D9780-2EB7-B892-2F88-818D7BF8163C}"/>
              </a:ext>
            </a:extLst>
          </p:cNvPr>
          <p:cNvSpPr txBox="1"/>
          <p:nvPr/>
        </p:nvSpPr>
        <p:spPr>
          <a:xfrm>
            <a:off x="680801" y="1331640"/>
            <a:ext cx="5029200" cy="365995"/>
          </a:xfrm>
          <a:prstGeom prst="rect">
            <a:avLst/>
          </a:prstGeom>
          <a:noFill/>
        </p:spPr>
        <p:txBody>
          <a:bodyPr wrap="square" rtlCol="0">
            <a:spAutoFit/>
          </a:bodyPr>
          <a:lstStyle/>
          <a:p>
            <a:r>
              <a:rPr lang="en-GB" dirty="0"/>
              <a:t>A scatter plot of Flight Number vs. Orbit Type</a:t>
            </a:r>
          </a:p>
        </p:txBody>
      </p:sp>
      <p:sp>
        <p:nvSpPr>
          <p:cNvPr id="3" name="TextBox 2">
            <a:extLst>
              <a:ext uri="{FF2B5EF4-FFF2-40B4-BE49-F238E27FC236}">
                <a16:creationId xmlns:a16="http://schemas.microsoft.com/office/drawing/2014/main" id="{3055330C-BA78-9A21-AFDD-09328C32E561}"/>
              </a:ext>
            </a:extLst>
          </p:cNvPr>
          <p:cNvSpPr txBox="1"/>
          <p:nvPr/>
        </p:nvSpPr>
        <p:spPr>
          <a:xfrm>
            <a:off x="6311590" y="1697635"/>
            <a:ext cx="3943665" cy="923330"/>
          </a:xfrm>
          <a:prstGeom prst="rect">
            <a:avLst/>
          </a:prstGeom>
          <a:noFill/>
        </p:spPr>
        <p:txBody>
          <a:bodyPr wrap="square" rtlCol="0">
            <a:spAutoFit/>
          </a:bodyPr>
          <a:lstStyle/>
          <a:p>
            <a:r>
              <a:rPr lang="en-GB" dirty="0"/>
              <a:t>This scatter plot shows the relationship between the flight number and orbit type.</a:t>
            </a:r>
          </a:p>
        </p:txBody>
      </p:sp>
      <p:sp>
        <p:nvSpPr>
          <p:cNvPr id="6" name="TextBox 5">
            <a:extLst>
              <a:ext uri="{FF2B5EF4-FFF2-40B4-BE49-F238E27FC236}">
                <a16:creationId xmlns:a16="http://schemas.microsoft.com/office/drawing/2014/main" id="{0F309602-5673-2824-7A5E-F0B0DD70D779}"/>
              </a:ext>
            </a:extLst>
          </p:cNvPr>
          <p:cNvSpPr txBox="1"/>
          <p:nvPr/>
        </p:nvSpPr>
        <p:spPr>
          <a:xfrm>
            <a:off x="6274324" y="2707602"/>
            <a:ext cx="3468030" cy="1200329"/>
          </a:xfrm>
          <a:prstGeom prst="rect">
            <a:avLst/>
          </a:prstGeom>
          <a:noFill/>
        </p:spPr>
        <p:txBody>
          <a:bodyPr wrap="square" rtlCol="0">
            <a:spAutoFit/>
          </a:bodyPr>
          <a:lstStyle/>
          <a:p>
            <a:r>
              <a:rPr lang="en-GB" dirty="0"/>
              <a:t>There are a higher number of </a:t>
            </a:r>
            <a:r>
              <a:rPr lang="en-GB" dirty="0">
                <a:solidFill>
                  <a:srgbClr val="0B49CB"/>
                </a:solidFill>
              </a:rPr>
              <a:t>unsuccessful</a:t>
            </a:r>
            <a:r>
              <a:rPr lang="en-GB" dirty="0"/>
              <a:t> landings in the </a:t>
            </a:r>
            <a:r>
              <a:rPr lang="en-GB" dirty="0">
                <a:solidFill>
                  <a:srgbClr val="0B49CB"/>
                </a:solidFill>
              </a:rPr>
              <a:t>earlier flight numbers </a:t>
            </a:r>
            <a:r>
              <a:rPr lang="en-GB" dirty="0"/>
              <a:t>at LEO, ISS, PO and GTO.</a:t>
            </a:r>
          </a:p>
        </p:txBody>
      </p:sp>
      <p:sp>
        <p:nvSpPr>
          <p:cNvPr id="8" name="TextBox 7">
            <a:extLst>
              <a:ext uri="{FF2B5EF4-FFF2-40B4-BE49-F238E27FC236}">
                <a16:creationId xmlns:a16="http://schemas.microsoft.com/office/drawing/2014/main" id="{90896311-523E-DE10-CCCB-693724A241C3}"/>
              </a:ext>
            </a:extLst>
          </p:cNvPr>
          <p:cNvSpPr txBox="1"/>
          <p:nvPr/>
        </p:nvSpPr>
        <p:spPr>
          <a:xfrm>
            <a:off x="6218314" y="4153621"/>
            <a:ext cx="4408798" cy="1200329"/>
          </a:xfrm>
          <a:prstGeom prst="rect">
            <a:avLst/>
          </a:prstGeom>
          <a:noFill/>
        </p:spPr>
        <p:txBody>
          <a:bodyPr wrap="square" rtlCol="0">
            <a:spAutoFit/>
          </a:bodyPr>
          <a:lstStyle/>
          <a:p>
            <a:r>
              <a:rPr lang="en-GB" dirty="0"/>
              <a:t>Success rate appears to increase in the later flights. It is noteworthy to add that </a:t>
            </a:r>
            <a:r>
              <a:rPr lang="en-GB" dirty="0">
                <a:solidFill>
                  <a:srgbClr val="FFC000"/>
                </a:solidFill>
              </a:rPr>
              <a:t>VLEO</a:t>
            </a:r>
            <a:r>
              <a:rPr lang="en-GB" dirty="0"/>
              <a:t> had a high number of </a:t>
            </a:r>
            <a:r>
              <a:rPr lang="en-GB" dirty="0">
                <a:solidFill>
                  <a:srgbClr val="FFC000"/>
                </a:solidFill>
              </a:rPr>
              <a:t>successful</a:t>
            </a:r>
            <a:r>
              <a:rPr lang="en-GB" dirty="0"/>
              <a:t> landings from </a:t>
            </a:r>
            <a:r>
              <a:rPr lang="en-GB" dirty="0">
                <a:solidFill>
                  <a:srgbClr val="FFC000"/>
                </a:solidFill>
              </a:rPr>
              <a:t>flight 60 onwards.</a:t>
            </a:r>
          </a:p>
        </p:txBody>
      </p:sp>
      <p:pic>
        <p:nvPicPr>
          <p:cNvPr id="12" name="Graphic 11" descr="Rocket outline">
            <a:extLst>
              <a:ext uri="{FF2B5EF4-FFF2-40B4-BE49-F238E27FC236}">
                <a16:creationId xmlns:a16="http://schemas.microsoft.com/office/drawing/2014/main" id="{207BAADC-A038-6D21-2D54-BA85DCA23A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69022" y="5446163"/>
            <a:ext cx="914400" cy="914400"/>
          </a:xfrm>
          <a:prstGeom prst="rect">
            <a:avLst/>
          </a:prstGeom>
        </p:spPr>
      </p:pic>
      <p:pic>
        <p:nvPicPr>
          <p:cNvPr id="14" name="Graphic 13" descr="Fireworks outline">
            <a:extLst>
              <a:ext uri="{FF2B5EF4-FFF2-40B4-BE49-F238E27FC236}">
                <a16:creationId xmlns:a16="http://schemas.microsoft.com/office/drawing/2014/main" id="{8A8C374E-FAB0-0A52-609A-BB8B14CF85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35407" y="5309524"/>
            <a:ext cx="914400" cy="9144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BD511D64-872C-F051-C162-F0F9AEDBE9AB}"/>
              </a:ext>
            </a:extLst>
          </p:cNvPr>
          <p:cNvPicPr>
            <a:picLocks noChangeAspect="1"/>
          </p:cNvPicPr>
          <p:nvPr/>
        </p:nvPicPr>
        <p:blipFill>
          <a:blip r:embed="rId4"/>
          <a:stretch>
            <a:fillRect/>
          </a:stretch>
        </p:blipFill>
        <p:spPr>
          <a:xfrm>
            <a:off x="10255255" y="4884522"/>
            <a:ext cx="1843275" cy="1802674"/>
          </a:xfrm>
          <a:prstGeom prst="rect">
            <a:avLst/>
          </a:prstGeom>
        </p:spPr>
      </p:pic>
      <p:pic>
        <p:nvPicPr>
          <p:cNvPr id="7" name="Picture 6" descr="A graph with numbers and dots&#10;&#10;Description automatically generated">
            <a:extLst>
              <a:ext uri="{FF2B5EF4-FFF2-40B4-BE49-F238E27FC236}">
                <a16:creationId xmlns:a16="http://schemas.microsoft.com/office/drawing/2014/main" id="{B9F0DC6F-F367-8A9C-B9D5-E29CDD117727}"/>
              </a:ext>
            </a:extLst>
          </p:cNvPr>
          <p:cNvPicPr>
            <a:picLocks noChangeAspect="1"/>
          </p:cNvPicPr>
          <p:nvPr/>
        </p:nvPicPr>
        <p:blipFill>
          <a:blip r:embed="rId5"/>
          <a:stretch>
            <a:fillRect/>
          </a:stretch>
        </p:blipFill>
        <p:spPr>
          <a:xfrm>
            <a:off x="348987" y="1683116"/>
            <a:ext cx="7916242" cy="3707228"/>
          </a:xfrm>
          <a:prstGeom prst="rect">
            <a:avLst/>
          </a:prstGeom>
          <a:ln>
            <a:solidFill>
              <a:srgbClr val="1C7DDB"/>
            </a:solidFill>
          </a:ln>
        </p:spPr>
      </p:pic>
      <p:sp>
        <p:nvSpPr>
          <p:cNvPr id="10" name="TextBox 9">
            <a:extLst>
              <a:ext uri="{FF2B5EF4-FFF2-40B4-BE49-F238E27FC236}">
                <a16:creationId xmlns:a16="http://schemas.microsoft.com/office/drawing/2014/main" id="{745E8C66-E083-1F19-14DA-1D8AC47077A4}"/>
              </a:ext>
            </a:extLst>
          </p:cNvPr>
          <p:cNvSpPr txBox="1"/>
          <p:nvPr/>
        </p:nvSpPr>
        <p:spPr>
          <a:xfrm>
            <a:off x="5521092" y="1267618"/>
            <a:ext cx="2278636" cy="830997"/>
          </a:xfrm>
          <a:prstGeom prst="rect">
            <a:avLst/>
          </a:prstGeom>
          <a:solidFill>
            <a:schemeClr val="bg1"/>
          </a:solidFill>
          <a:ln>
            <a:solidFill>
              <a:schemeClr val="tx1"/>
            </a:solidFill>
          </a:ln>
        </p:spPr>
        <p:txBody>
          <a:bodyPr wrap="square" rtlCol="0">
            <a:spAutoFit/>
          </a:bodyPr>
          <a:lstStyle/>
          <a:p>
            <a:r>
              <a:rPr lang="en-GB" sz="1600" dirty="0"/>
              <a:t>Class Key:</a:t>
            </a:r>
          </a:p>
          <a:p>
            <a:r>
              <a:rPr lang="en-GB" sz="1600" dirty="0">
                <a:solidFill>
                  <a:schemeClr val="accent2">
                    <a:lumMod val="75000"/>
                  </a:schemeClr>
                </a:solidFill>
              </a:rPr>
              <a:t>Blue (0) – Unsuccessful</a:t>
            </a:r>
          </a:p>
          <a:p>
            <a:r>
              <a:rPr lang="en-GB" sz="1600" dirty="0">
                <a:solidFill>
                  <a:srgbClr val="FFC000"/>
                </a:solidFill>
              </a:rPr>
              <a:t>Orange (1) - Successful</a:t>
            </a:r>
          </a:p>
        </p:txBody>
      </p:sp>
      <p:sp>
        <p:nvSpPr>
          <p:cNvPr id="11" name="TextBox 10">
            <a:extLst>
              <a:ext uri="{FF2B5EF4-FFF2-40B4-BE49-F238E27FC236}">
                <a16:creationId xmlns:a16="http://schemas.microsoft.com/office/drawing/2014/main" id="{77311C39-67E7-5C88-8B43-F30DABC6E09E}"/>
              </a:ext>
            </a:extLst>
          </p:cNvPr>
          <p:cNvSpPr txBox="1"/>
          <p:nvPr/>
        </p:nvSpPr>
        <p:spPr>
          <a:xfrm>
            <a:off x="257055" y="1340766"/>
            <a:ext cx="5363160" cy="369332"/>
          </a:xfrm>
          <a:prstGeom prst="rect">
            <a:avLst/>
          </a:prstGeom>
          <a:noFill/>
        </p:spPr>
        <p:txBody>
          <a:bodyPr wrap="square" rtlCol="0">
            <a:spAutoFit/>
          </a:bodyPr>
          <a:lstStyle/>
          <a:p>
            <a:r>
              <a:rPr lang="en-GB" dirty="0"/>
              <a:t>A scatter plot of Payload Mass (kg) vs. Orbit Type</a:t>
            </a:r>
          </a:p>
        </p:txBody>
      </p:sp>
      <p:sp>
        <p:nvSpPr>
          <p:cNvPr id="8" name="TextBox 7">
            <a:extLst>
              <a:ext uri="{FF2B5EF4-FFF2-40B4-BE49-F238E27FC236}">
                <a16:creationId xmlns:a16="http://schemas.microsoft.com/office/drawing/2014/main" id="{D85817D7-58D4-EB80-A9A3-62EA6508837C}"/>
              </a:ext>
            </a:extLst>
          </p:cNvPr>
          <p:cNvSpPr txBox="1"/>
          <p:nvPr/>
        </p:nvSpPr>
        <p:spPr>
          <a:xfrm>
            <a:off x="7504645" y="2266004"/>
            <a:ext cx="4338368" cy="2031325"/>
          </a:xfrm>
          <a:prstGeom prst="rect">
            <a:avLst/>
          </a:prstGeom>
          <a:solidFill>
            <a:schemeClr val="bg1"/>
          </a:solidFill>
          <a:ln>
            <a:solidFill>
              <a:schemeClr val="tx1"/>
            </a:solidFill>
          </a:ln>
        </p:spPr>
        <p:txBody>
          <a:bodyPr wrap="square" rtlCol="0">
            <a:spAutoFit/>
          </a:bodyPr>
          <a:lstStyle/>
          <a:p>
            <a:r>
              <a:rPr lang="en-GB" u="sng" dirty="0">
                <a:solidFill>
                  <a:schemeClr val="accent2">
                    <a:lumMod val="60000"/>
                    <a:lumOff val="40000"/>
                  </a:schemeClr>
                </a:solidFill>
              </a:rPr>
              <a:t>Altitude of Orbits from Earth</a:t>
            </a:r>
          </a:p>
          <a:p>
            <a:r>
              <a:rPr lang="en-GB" dirty="0"/>
              <a:t>GTO Geosynchronous Orbit: 35,786 km</a:t>
            </a:r>
          </a:p>
          <a:p>
            <a:r>
              <a:rPr lang="en-GB" dirty="0"/>
              <a:t>HEO Geocentric Orbits: 35, 786 km</a:t>
            </a:r>
          </a:p>
          <a:p>
            <a:r>
              <a:rPr lang="en-GB" dirty="0"/>
              <a:t>GEO Geosynchronous Orbit: 35, 786 km</a:t>
            </a:r>
          </a:p>
          <a:p>
            <a:r>
              <a:rPr lang="en-GB" dirty="0"/>
              <a:t>MEO Geocentric Orbit: 22,236 km</a:t>
            </a:r>
          </a:p>
          <a:p>
            <a:r>
              <a:rPr lang="en-GB" dirty="0"/>
              <a:t>LEO: Low Earth Orbit: 2,000 km</a:t>
            </a:r>
          </a:p>
          <a:p>
            <a:r>
              <a:rPr lang="en-GB" dirty="0"/>
              <a:t>VLEO: Very Low Earth Orbit: 450 km</a:t>
            </a:r>
          </a:p>
        </p:txBody>
      </p:sp>
      <p:sp>
        <p:nvSpPr>
          <p:cNvPr id="9" name="TextBox 8">
            <a:extLst>
              <a:ext uri="{FF2B5EF4-FFF2-40B4-BE49-F238E27FC236}">
                <a16:creationId xmlns:a16="http://schemas.microsoft.com/office/drawing/2014/main" id="{AC8DCD51-7506-8FD5-DC22-D54A256ECC09}"/>
              </a:ext>
            </a:extLst>
          </p:cNvPr>
          <p:cNvSpPr txBox="1"/>
          <p:nvPr/>
        </p:nvSpPr>
        <p:spPr>
          <a:xfrm>
            <a:off x="348987" y="5378925"/>
            <a:ext cx="8404719" cy="1477328"/>
          </a:xfrm>
          <a:prstGeom prst="rect">
            <a:avLst/>
          </a:prstGeom>
          <a:noFill/>
        </p:spPr>
        <p:txBody>
          <a:bodyPr wrap="square" rtlCol="0">
            <a:spAutoFit/>
          </a:bodyPr>
          <a:lstStyle/>
          <a:p>
            <a:r>
              <a:rPr lang="en-GB" dirty="0"/>
              <a:t>A scatter plot to show the relationship between payload and orbit type. We can see that VLEO has the </a:t>
            </a:r>
            <a:r>
              <a:rPr lang="en-GB" dirty="0">
                <a:solidFill>
                  <a:srgbClr val="FFC000"/>
                </a:solidFill>
              </a:rPr>
              <a:t>highest successful </a:t>
            </a:r>
            <a:r>
              <a:rPr lang="en-GB" dirty="0"/>
              <a:t>payload at approx. 16,000kg. The further orbits (GEO, HEO and GTO have only successfully reached a payload of approx. 8,000 kg. This could suggest that a launch to a </a:t>
            </a:r>
            <a:r>
              <a:rPr lang="en-GB" dirty="0">
                <a:solidFill>
                  <a:srgbClr val="FFC000"/>
                </a:solidFill>
              </a:rPr>
              <a:t>Very Low Earth Orbit </a:t>
            </a:r>
            <a:r>
              <a:rPr lang="en-GB" dirty="0"/>
              <a:t>(450 km from earth) can </a:t>
            </a:r>
            <a:r>
              <a:rPr lang="en-GB" dirty="0">
                <a:solidFill>
                  <a:srgbClr val="FFC000"/>
                </a:solidFill>
              </a:rPr>
              <a:t>successfully</a:t>
            </a:r>
            <a:r>
              <a:rPr lang="en-GB" dirty="0"/>
              <a:t> carry a heavier payload. </a:t>
            </a:r>
          </a:p>
        </p:txBody>
      </p:sp>
      <p:pic>
        <p:nvPicPr>
          <p:cNvPr id="13" name="Graphic 12" descr="Earth Globe - Asia with solid fill">
            <a:extLst>
              <a:ext uri="{FF2B5EF4-FFF2-40B4-BE49-F238E27FC236}">
                <a16:creationId xmlns:a16="http://schemas.microsoft.com/office/drawing/2014/main" id="{C4B0EA99-C2A5-1AEF-FAED-972ED84DD3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57161" y="4347033"/>
            <a:ext cx="1267015" cy="126701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cartoon of a rocket ship&#10;&#10;Description automatically generated">
            <a:extLst>
              <a:ext uri="{FF2B5EF4-FFF2-40B4-BE49-F238E27FC236}">
                <a16:creationId xmlns:a16="http://schemas.microsoft.com/office/drawing/2014/main" id="{215DA06D-AF39-A6F9-D77E-FA80677E18DD}"/>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line graph with numbers on it&#10;&#10;Description automatically generated">
            <a:extLst>
              <a:ext uri="{FF2B5EF4-FFF2-40B4-BE49-F238E27FC236}">
                <a16:creationId xmlns:a16="http://schemas.microsoft.com/office/drawing/2014/main" id="{44EFB769-7201-3061-9620-966536D1CC55}"/>
              </a:ext>
            </a:extLst>
          </p:cNvPr>
          <p:cNvPicPr>
            <a:picLocks noChangeAspect="1"/>
          </p:cNvPicPr>
          <p:nvPr/>
        </p:nvPicPr>
        <p:blipFill>
          <a:blip r:embed="rId4"/>
          <a:stretch>
            <a:fillRect/>
          </a:stretch>
        </p:blipFill>
        <p:spPr>
          <a:xfrm>
            <a:off x="481444" y="1699937"/>
            <a:ext cx="6188790" cy="4704069"/>
          </a:xfrm>
          <a:prstGeom prst="rect">
            <a:avLst/>
          </a:prstGeom>
        </p:spPr>
      </p:pic>
      <p:sp>
        <p:nvSpPr>
          <p:cNvPr id="8" name="TextBox 7">
            <a:extLst>
              <a:ext uri="{FF2B5EF4-FFF2-40B4-BE49-F238E27FC236}">
                <a16:creationId xmlns:a16="http://schemas.microsoft.com/office/drawing/2014/main" id="{484BCCE3-6046-80B5-2C1D-747321580F90}"/>
              </a:ext>
            </a:extLst>
          </p:cNvPr>
          <p:cNvSpPr txBox="1"/>
          <p:nvPr/>
        </p:nvSpPr>
        <p:spPr>
          <a:xfrm>
            <a:off x="481444" y="1301885"/>
            <a:ext cx="5029200" cy="365995"/>
          </a:xfrm>
          <a:prstGeom prst="rect">
            <a:avLst/>
          </a:prstGeom>
          <a:noFill/>
        </p:spPr>
        <p:txBody>
          <a:bodyPr wrap="square" rtlCol="0">
            <a:spAutoFit/>
          </a:bodyPr>
          <a:lstStyle/>
          <a:p>
            <a:r>
              <a:rPr lang="en-GB" dirty="0"/>
              <a:t>A line graph of Date vs. Success Rate</a:t>
            </a:r>
          </a:p>
        </p:txBody>
      </p:sp>
      <p:sp>
        <p:nvSpPr>
          <p:cNvPr id="3" name="TextBox 2">
            <a:extLst>
              <a:ext uri="{FF2B5EF4-FFF2-40B4-BE49-F238E27FC236}">
                <a16:creationId xmlns:a16="http://schemas.microsoft.com/office/drawing/2014/main" id="{BCCADEA7-8261-39BC-678B-37D83A7D0858}"/>
              </a:ext>
            </a:extLst>
          </p:cNvPr>
          <p:cNvSpPr txBox="1"/>
          <p:nvPr/>
        </p:nvSpPr>
        <p:spPr>
          <a:xfrm>
            <a:off x="6706107" y="2136338"/>
            <a:ext cx="3769112" cy="2585323"/>
          </a:xfrm>
          <a:prstGeom prst="rect">
            <a:avLst/>
          </a:prstGeom>
          <a:noFill/>
        </p:spPr>
        <p:txBody>
          <a:bodyPr wrap="square" rtlCol="0">
            <a:spAutoFit/>
          </a:bodyPr>
          <a:lstStyle/>
          <a:p>
            <a:r>
              <a:rPr lang="en-GB" dirty="0"/>
              <a:t>A line graph to show the trend of yearly success rates.</a:t>
            </a:r>
          </a:p>
          <a:p>
            <a:endParaRPr lang="en-GB" dirty="0"/>
          </a:p>
          <a:p>
            <a:r>
              <a:rPr lang="en-GB" dirty="0">
                <a:solidFill>
                  <a:srgbClr val="FFC000"/>
                </a:solidFill>
              </a:rPr>
              <a:t>We can see that success began in 2013 and has continued to rise.</a:t>
            </a:r>
          </a:p>
          <a:p>
            <a:endParaRPr lang="en-GB" dirty="0"/>
          </a:p>
          <a:p>
            <a:r>
              <a:rPr lang="en-GB" dirty="0">
                <a:solidFill>
                  <a:schemeClr val="accent3">
                    <a:lumMod val="75000"/>
                  </a:schemeClr>
                </a:solidFill>
              </a:rPr>
              <a:t>There was a decline in the year 2018 (60%), however it made a sharp rise thereafter above 80%.</a:t>
            </a:r>
          </a:p>
        </p:txBody>
      </p:sp>
      <p:pic>
        <p:nvPicPr>
          <p:cNvPr id="9" name="Graphic 8" descr="Exponential Graph with solid fill">
            <a:extLst>
              <a:ext uri="{FF2B5EF4-FFF2-40B4-BE49-F238E27FC236}">
                <a16:creationId xmlns:a16="http://schemas.microsoft.com/office/drawing/2014/main" id="{8BEB4FFD-B905-DDAF-2705-F96C6E15FB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1190" y="4953000"/>
            <a:ext cx="914400" cy="914400"/>
          </a:xfrm>
          <a:prstGeom prst="rect">
            <a:avLst/>
          </a:prstGeom>
        </p:spPr>
      </p:pic>
      <p:pic>
        <p:nvPicPr>
          <p:cNvPr id="11" name="Graphic 10" descr="Rocket outline">
            <a:extLst>
              <a:ext uri="{FF2B5EF4-FFF2-40B4-BE49-F238E27FC236}">
                <a16:creationId xmlns:a16="http://schemas.microsoft.com/office/drawing/2014/main" id="{9EBC2B49-7022-C5C2-1913-9A98BC0D8A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5590" y="4924311"/>
            <a:ext cx="914400" cy="914400"/>
          </a:xfrm>
          <a:prstGeom prst="rect">
            <a:avLst/>
          </a:prstGeom>
        </p:spPr>
      </p:pic>
      <p:pic>
        <p:nvPicPr>
          <p:cNvPr id="13" name="Graphic 12" descr="Fireworks outline">
            <a:extLst>
              <a:ext uri="{FF2B5EF4-FFF2-40B4-BE49-F238E27FC236}">
                <a16:creationId xmlns:a16="http://schemas.microsoft.com/office/drawing/2014/main" id="{28FD3F1E-545F-F610-610C-41A58AE310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03185" y="4924311"/>
            <a:ext cx="914400" cy="9144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6117" y="1468476"/>
            <a:ext cx="9745663" cy="928726"/>
          </a:xfrm>
          <a:prstGeom prst="rect">
            <a:avLst/>
          </a:prstGeom>
        </p:spPr>
        <p:txBody>
          <a:bodyPr>
            <a:normAutofit fontScale="77500" lnSpcReduction="20000"/>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SQL query to find the </a:t>
            </a:r>
            <a:r>
              <a:rPr lang="en-US" sz="2200" dirty="0">
                <a:solidFill>
                  <a:srgbClr val="FFC000"/>
                </a:solidFill>
                <a:latin typeface="Abadi" panose="020B0604020104020204" pitchFamily="34" charset="0"/>
              </a:rPr>
              <a:t>distinct</a:t>
            </a:r>
            <a:r>
              <a:rPr lang="en-US" sz="2200" dirty="0">
                <a:solidFill>
                  <a:schemeClr val="accent3">
                    <a:lumMod val="25000"/>
                  </a:schemeClr>
                </a:solidFill>
                <a:latin typeface="Abadi" panose="020B0604020104020204" pitchFamily="34" charset="0"/>
              </a:rPr>
              <a:t> launch sites from the </a:t>
            </a:r>
            <a:r>
              <a:rPr lang="en-US" sz="2200" dirty="0">
                <a:solidFill>
                  <a:srgbClr val="FFC000"/>
                </a:solidFill>
                <a:latin typeface="Abadi" panose="020B0604020104020204" pitchFamily="34" charset="0"/>
              </a:rPr>
              <a:t>SPACEXTABLE.</a:t>
            </a:r>
          </a:p>
          <a:p>
            <a:pPr algn="ctr">
              <a:lnSpc>
                <a:spcPct val="100000"/>
              </a:lnSpc>
              <a:spcBef>
                <a:spcPts val="1400"/>
              </a:spcBef>
            </a:pPr>
            <a:r>
              <a:rPr lang="en-US" sz="2200" dirty="0">
                <a:solidFill>
                  <a:schemeClr val="accent3">
                    <a:lumMod val="25000"/>
                  </a:schemeClr>
                </a:solidFill>
                <a:latin typeface="Abadi" panose="020B0604020104020204" pitchFamily="34" charset="0"/>
              </a:rPr>
              <a:t>The query returned four sites </a:t>
            </a:r>
            <a:r>
              <a:rPr lang="en-US" sz="2200" dirty="0">
                <a:solidFill>
                  <a:schemeClr val="accent3"/>
                </a:solidFill>
                <a:latin typeface="Abadi" panose="020B0604020104020204" pitchFamily="34" charset="0"/>
              </a:rPr>
              <a:t>(CCAFS –LC40, VARB SLC-4E, KSC LC-39A and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cartoon of a rocket ship&#10;&#10;Description automatically generated">
            <a:extLst>
              <a:ext uri="{FF2B5EF4-FFF2-40B4-BE49-F238E27FC236}">
                <a16:creationId xmlns:a16="http://schemas.microsoft.com/office/drawing/2014/main" id="{255AA4D0-0EAC-B095-D281-21C020A757D1}"/>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1F3C66F-D841-65E1-EB5F-A366A8FCFB91}"/>
              </a:ext>
            </a:extLst>
          </p:cNvPr>
          <p:cNvPicPr>
            <a:picLocks noChangeAspect="1"/>
          </p:cNvPicPr>
          <p:nvPr/>
        </p:nvPicPr>
        <p:blipFill>
          <a:blip r:embed="rId4"/>
          <a:stretch>
            <a:fillRect/>
          </a:stretch>
        </p:blipFill>
        <p:spPr>
          <a:xfrm>
            <a:off x="1994491" y="2294297"/>
            <a:ext cx="6596172" cy="4333003"/>
          </a:xfrm>
          <a:prstGeom prst="rect">
            <a:avLst/>
          </a:prstGeom>
          <a:ln>
            <a:solidFill>
              <a:srgbClr val="1C7DDB"/>
            </a:solidFill>
          </a:ln>
        </p:spPr>
      </p:pic>
      <p:pic>
        <p:nvPicPr>
          <p:cNvPr id="8" name="Graphic 7" descr="Programmer female outline">
            <a:extLst>
              <a:ext uri="{FF2B5EF4-FFF2-40B4-BE49-F238E27FC236}">
                <a16:creationId xmlns:a16="http://schemas.microsoft.com/office/drawing/2014/main" id="{E5A65055-68F8-9433-92F4-6956214844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03631" y="2235389"/>
            <a:ext cx="1085180" cy="1085180"/>
          </a:xfrm>
          <a:prstGeom prst="rect">
            <a:avLst/>
          </a:prstGeom>
        </p:spPr>
      </p:pic>
      <p:pic>
        <p:nvPicPr>
          <p:cNvPr id="10" name="Graphic 9" descr="Cloud Computing outline">
            <a:extLst>
              <a:ext uri="{FF2B5EF4-FFF2-40B4-BE49-F238E27FC236}">
                <a16:creationId xmlns:a16="http://schemas.microsoft.com/office/drawing/2014/main" id="{04B63625-FFE2-91FC-FB69-13D2EC26DC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453" y="5518262"/>
            <a:ext cx="1109038" cy="11090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470" y="1368511"/>
            <a:ext cx="10515600" cy="831373"/>
          </a:xfrm>
          <a:prstGeom prst="rect">
            <a:avLst/>
          </a:prstGeom>
        </p:spPr>
        <p:txBody>
          <a:bodyPr>
            <a:normAutofit/>
          </a:bodyPr>
          <a:lstStyle/>
          <a:p>
            <a:pPr algn="ctr">
              <a:lnSpc>
                <a:spcPct val="100000"/>
              </a:lnSpc>
              <a:spcBef>
                <a:spcPts val="1400"/>
              </a:spcBef>
            </a:pPr>
            <a:r>
              <a:rPr lang="en-US" sz="1600" dirty="0">
                <a:solidFill>
                  <a:schemeClr val="accent3">
                    <a:lumMod val="25000"/>
                  </a:schemeClr>
                </a:solidFill>
                <a:latin typeface="Abadi" panose="020B0604020104020204" pitchFamily="34" charset="0"/>
              </a:rPr>
              <a:t>SQL Query to find </a:t>
            </a:r>
            <a:r>
              <a:rPr lang="en-US" sz="1600" dirty="0">
                <a:solidFill>
                  <a:srgbClr val="FFC000"/>
                </a:solidFill>
                <a:latin typeface="Abadi" panose="020B0604020104020204" pitchFamily="34" charset="0"/>
              </a:rPr>
              <a:t>5 records </a:t>
            </a:r>
            <a:r>
              <a:rPr lang="en-US" sz="1600" dirty="0">
                <a:solidFill>
                  <a:schemeClr val="accent3">
                    <a:lumMod val="25000"/>
                  </a:schemeClr>
                </a:solidFill>
                <a:latin typeface="Abadi" panose="020B0604020104020204" pitchFamily="34" charset="0"/>
              </a:rPr>
              <a:t>where launch sites begin with </a:t>
            </a:r>
            <a:r>
              <a:rPr lang="en-US" sz="1600" dirty="0">
                <a:solidFill>
                  <a:srgbClr val="FFC000"/>
                </a:solidFill>
                <a:latin typeface="Abadi" panose="020B0604020104020204" pitchFamily="34" charset="0"/>
              </a:rPr>
              <a:t>`CCA` </a:t>
            </a:r>
            <a:r>
              <a:rPr lang="en-US" sz="1600" dirty="0">
                <a:solidFill>
                  <a:schemeClr val="accent3">
                    <a:lumMod val="25000"/>
                  </a:schemeClr>
                </a:solidFill>
                <a:latin typeface="Abadi" panose="020B0604020104020204" pitchFamily="34" charset="0"/>
              </a:rPr>
              <a:t>from </a:t>
            </a:r>
            <a:r>
              <a:rPr lang="en-US" sz="1600" dirty="0">
                <a:solidFill>
                  <a:srgbClr val="FFC000"/>
                </a:solidFill>
                <a:latin typeface="Abadi" panose="020B0604020104020204" pitchFamily="34" charset="0"/>
              </a:rPr>
              <a:t>SPACEXTABLE</a:t>
            </a:r>
          </a:p>
          <a:p>
            <a:pPr algn="ctr">
              <a:lnSpc>
                <a:spcPct val="100000"/>
              </a:lnSpc>
              <a:spcBef>
                <a:spcPts val="1400"/>
              </a:spcBef>
            </a:pPr>
            <a:r>
              <a:rPr lang="en-US" sz="1600" dirty="0">
                <a:solidFill>
                  <a:schemeClr val="accent3">
                    <a:lumMod val="25000"/>
                  </a:schemeClr>
                </a:solidFill>
                <a:latin typeface="Abadi" panose="020B0604020104020204" pitchFamily="34" charset="0"/>
              </a:rPr>
              <a:t>%CCA% will return all results with CCA in the name e.g. </a:t>
            </a:r>
            <a:r>
              <a:rPr lang="en-US" sz="1600" dirty="0">
                <a:solidFill>
                  <a:schemeClr val="accent3"/>
                </a:solidFill>
                <a:latin typeface="Abadi" panose="020B0604020104020204" pitchFamily="34" charset="0"/>
              </a:rPr>
              <a:t>CCAFS LC-40. </a:t>
            </a:r>
            <a:r>
              <a:rPr lang="en-US" sz="1600" dirty="0">
                <a:solidFill>
                  <a:schemeClr val="accent3">
                    <a:lumMod val="25000"/>
                  </a:schemeClr>
                </a:solidFill>
                <a:latin typeface="Abadi" panose="020B0604020104020204" pitchFamily="34" charset="0"/>
              </a:rPr>
              <a:t>Limit 5 will return only the first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cartoon of a rocket ship&#10;&#10;Description automatically generated">
            <a:extLst>
              <a:ext uri="{FF2B5EF4-FFF2-40B4-BE49-F238E27FC236}">
                <a16:creationId xmlns:a16="http://schemas.microsoft.com/office/drawing/2014/main" id="{6BBA60E3-B14C-0FF3-EA7F-922D22B57F11}"/>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white rectangular object with black text&#10;&#10;Description automatically generated">
            <a:extLst>
              <a:ext uri="{FF2B5EF4-FFF2-40B4-BE49-F238E27FC236}">
                <a16:creationId xmlns:a16="http://schemas.microsoft.com/office/drawing/2014/main" id="{2995BCE6-2AFB-A403-2F62-E5F8713B4AE4}"/>
              </a:ext>
            </a:extLst>
          </p:cNvPr>
          <p:cNvPicPr>
            <a:picLocks noChangeAspect="1"/>
          </p:cNvPicPr>
          <p:nvPr/>
        </p:nvPicPr>
        <p:blipFill>
          <a:blip r:embed="rId4"/>
          <a:stretch>
            <a:fillRect/>
          </a:stretch>
        </p:blipFill>
        <p:spPr>
          <a:xfrm>
            <a:off x="2099369" y="2199884"/>
            <a:ext cx="6141381" cy="1013552"/>
          </a:xfrm>
          <a:prstGeom prst="rect">
            <a:avLst/>
          </a:prstGeom>
          <a:ln>
            <a:solidFill>
              <a:schemeClr val="tx1"/>
            </a:solidFill>
          </a:ln>
        </p:spPr>
      </p:pic>
      <p:pic>
        <p:nvPicPr>
          <p:cNvPr id="9" name="Picture 8" descr="A screenshot of a computer&#10;&#10;Description automatically generated">
            <a:extLst>
              <a:ext uri="{FF2B5EF4-FFF2-40B4-BE49-F238E27FC236}">
                <a16:creationId xmlns:a16="http://schemas.microsoft.com/office/drawing/2014/main" id="{AF04F9CE-2BBA-B61D-125C-EF15ED738A2A}"/>
              </a:ext>
            </a:extLst>
          </p:cNvPr>
          <p:cNvPicPr>
            <a:picLocks noChangeAspect="1"/>
          </p:cNvPicPr>
          <p:nvPr/>
        </p:nvPicPr>
        <p:blipFill>
          <a:blip r:embed="rId5"/>
          <a:stretch>
            <a:fillRect/>
          </a:stretch>
        </p:blipFill>
        <p:spPr>
          <a:xfrm>
            <a:off x="1869497" y="3306161"/>
            <a:ext cx="6609732" cy="3013189"/>
          </a:xfrm>
          <a:prstGeom prst="rect">
            <a:avLst/>
          </a:prstGeom>
          <a:ln>
            <a:solidFill>
              <a:srgbClr val="1C7DDB"/>
            </a:solidFill>
          </a:ln>
        </p:spPr>
      </p:pic>
      <p:pic>
        <p:nvPicPr>
          <p:cNvPr id="6" name="Graphic 5" descr="Programmer female outline">
            <a:extLst>
              <a:ext uri="{FF2B5EF4-FFF2-40B4-BE49-F238E27FC236}">
                <a16:creationId xmlns:a16="http://schemas.microsoft.com/office/drawing/2014/main" id="{74B8B312-3240-7BEA-4B06-77E26A4FF2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9730" y="2199884"/>
            <a:ext cx="1085180" cy="1085180"/>
          </a:xfrm>
          <a:prstGeom prst="rect">
            <a:avLst/>
          </a:prstGeom>
        </p:spPr>
      </p:pic>
      <p:pic>
        <p:nvPicPr>
          <p:cNvPr id="8" name="Graphic 7" descr="Cloud Computing outline">
            <a:extLst>
              <a:ext uri="{FF2B5EF4-FFF2-40B4-BE49-F238E27FC236}">
                <a16:creationId xmlns:a16="http://schemas.microsoft.com/office/drawing/2014/main" id="{0519C7B9-C016-9BE1-07C2-53A3C8CEB7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5453" y="5326087"/>
            <a:ext cx="1109038" cy="11090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1174053"/>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SQL Query to calculate the </a:t>
            </a:r>
            <a:r>
              <a:rPr lang="en-US" sz="2200" dirty="0">
                <a:solidFill>
                  <a:srgbClr val="FFC000"/>
                </a:solidFill>
                <a:latin typeface="Abadi" panose="020B0604020104020204" pitchFamily="34" charset="0"/>
              </a:rPr>
              <a:t>total payload </a:t>
            </a:r>
            <a:r>
              <a:rPr lang="en-US" sz="2200" dirty="0">
                <a:solidFill>
                  <a:schemeClr val="accent3">
                    <a:lumMod val="25000"/>
                  </a:schemeClr>
                </a:solidFill>
                <a:latin typeface="Abadi" panose="020B0604020104020204" pitchFamily="34" charset="0"/>
              </a:rPr>
              <a:t>carried by boosters from the customer </a:t>
            </a:r>
            <a:r>
              <a:rPr lang="en-US" sz="2200" dirty="0">
                <a:solidFill>
                  <a:srgbClr val="FFC000"/>
                </a:solidFill>
                <a:latin typeface="Abadi" panose="020B0604020104020204" pitchFamily="34" charset="0"/>
              </a:rPr>
              <a:t>NASA</a:t>
            </a:r>
            <a:r>
              <a:rPr lang="en-US" sz="2200" dirty="0">
                <a:solidFill>
                  <a:schemeClr val="accent3">
                    <a:lumMod val="25000"/>
                  </a:schemeClr>
                </a:solidFill>
                <a:latin typeface="Abadi" panose="020B0604020104020204" pitchFamily="34" charset="0"/>
              </a:rPr>
              <a:t> from </a:t>
            </a:r>
            <a:r>
              <a:rPr lang="en-US" sz="2200" dirty="0">
                <a:solidFill>
                  <a:srgbClr val="FFC000"/>
                </a:solidFill>
                <a:latin typeface="Abadi" panose="020B0604020104020204" pitchFamily="34" charset="0"/>
              </a:rPr>
              <a:t>SPACEXTABLE. </a:t>
            </a:r>
            <a:r>
              <a:rPr lang="en-US" sz="2200" dirty="0">
                <a:solidFill>
                  <a:schemeClr val="tx1"/>
                </a:solidFill>
                <a:latin typeface="Abadi" panose="020B0604020104020204" pitchFamily="34" charset="0"/>
              </a:rPr>
              <a:t>The result shows the total Payload Mass for NASA (CRS) boosters is </a:t>
            </a:r>
            <a:r>
              <a:rPr lang="en-US" sz="2200" dirty="0">
                <a:solidFill>
                  <a:schemeClr val="accent3"/>
                </a:solidFill>
                <a:latin typeface="Abadi" panose="020B0604020104020204" pitchFamily="34" charset="0"/>
              </a:rPr>
              <a:t>45, 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cartoon of a rocket ship&#10;&#10;Description automatically generated">
            <a:extLst>
              <a:ext uri="{FF2B5EF4-FFF2-40B4-BE49-F238E27FC236}">
                <a16:creationId xmlns:a16="http://schemas.microsoft.com/office/drawing/2014/main" id="{E767941D-BD18-3086-E918-BA883F5882C1}"/>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B9C4BAB0-D3A3-A76E-D2E1-9ADA10E94A4D}"/>
              </a:ext>
            </a:extLst>
          </p:cNvPr>
          <p:cNvPicPr>
            <a:picLocks noChangeAspect="1"/>
          </p:cNvPicPr>
          <p:nvPr/>
        </p:nvPicPr>
        <p:blipFill>
          <a:blip r:embed="rId4"/>
          <a:stretch>
            <a:fillRect/>
          </a:stretch>
        </p:blipFill>
        <p:spPr>
          <a:xfrm>
            <a:off x="253845" y="3319258"/>
            <a:ext cx="9113179" cy="2330814"/>
          </a:xfrm>
          <a:prstGeom prst="rect">
            <a:avLst/>
          </a:prstGeom>
          <a:ln>
            <a:solidFill>
              <a:srgbClr val="1C7DDB"/>
            </a:solidFill>
          </a:ln>
        </p:spPr>
      </p:pic>
      <p:pic>
        <p:nvPicPr>
          <p:cNvPr id="6" name="Graphic 5" descr="Programmer female outline">
            <a:extLst>
              <a:ext uri="{FF2B5EF4-FFF2-40B4-BE49-F238E27FC236}">
                <a16:creationId xmlns:a16="http://schemas.microsoft.com/office/drawing/2014/main" id="{886E68E7-99EB-B29A-E13A-552CA11451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91404" y="2999678"/>
            <a:ext cx="1085180" cy="1085180"/>
          </a:xfrm>
          <a:prstGeom prst="rect">
            <a:avLst/>
          </a:prstGeom>
        </p:spPr>
      </p:pic>
      <p:pic>
        <p:nvPicPr>
          <p:cNvPr id="8" name="Graphic 7" descr="Cloud Computing outline">
            <a:extLst>
              <a:ext uri="{FF2B5EF4-FFF2-40B4-BE49-F238E27FC236}">
                <a16:creationId xmlns:a16="http://schemas.microsoft.com/office/drawing/2014/main" id="{E22C4114-0BF4-F4C1-017F-4D1AB2669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4974" y="5214767"/>
            <a:ext cx="1109038" cy="11090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SQL Query to calculate the </a:t>
            </a:r>
            <a:r>
              <a:rPr lang="en-US" sz="2200" dirty="0">
                <a:solidFill>
                  <a:srgbClr val="FFC000"/>
                </a:solidFill>
                <a:latin typeface="Abadi" panose="020B0604020104020204" pitchFamily="34" charset="0"/>
              </a:rPr>
              <a:t>average payload mass </a:t>
            </a:r>
            <a:r>
              <a:rPr lang="en-US" sz="2200" dirty="0">
                <a:solidFill>
                  <a:schemeClr val="accent3">
                    <a:lumMod val="25000"/>
                  </a:schemeClr>
                </a:solidFill>
                <a:latin typeface="Abadi" panose="020B0604020104020204" pitchFamily="34" charset="0"/>
              </a:rPr>
              <a:t>carried by booster version </a:t>
            </a:r>
            <a:r>
              <a:rPr lang="en-US" sz="2200" dirty="0">
                <a:solidFill>
                  <a:srgbClr val="FFC000"/>
                </a:solidFill>
                <a:latin typeface="Abadi" panose="020B0604020104020204" pitchFamily="34" charset="0"/>
              </a:rPr>
              <a:t>F9 v1. </a:t>
            </a:r>
            <a:r>
              <a:rPr lang="en-US" sz="2200" dirty="0">
                <a:solidFill>
                  <a:schemeClr val="tx1"/>
                </a:solidFill>
                <a:latin typeface="Abadi" panose="020B0604020104020204" pitchFamily="34" charset="0"/>
              </a:rPr>
              <a:t>The query returns the average payload mass to be </a:t>
            </a:r>
            <a:r>
              <a:rPr lang="en-US" sz="2200" dirty="0">
                <a:solidFill>
                  <a:schemeClr val="accent3"/>
                </a:solidFill>
                <a:latin typeface="Abadi" panose="020B0604020104020204" pitchFamily="34" charset="0"/>
              </a:rPr>
              <a:t>2,534.6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cartoon of a rocket ship&#10;&#10;Description automatically generated">
            <a:extLst>
              <a:ext uri="{FF2B5EF4-FFF2-40B4-BE49-F238E27FC236}">
                <a16:creationId xmlns:a16="http://schemas.microsoft.com/office/drawing/2014/main" id="{71E9ED7D-0EF0-8620-F1B2-4E5B133847F0}"/>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433A1DFC-9404-5B9F-A05F-1480B367E0B2}"/>
              </a:ext>
            </a:extLst>
          </p:cNvPr>
          <p:cNvPicPr>
            <a:picLocks noChangeAspect="1"/>
          </p:cNvPicPr>
          <p:nvPr/>
        </p:nvPicPr>
        <p:blipFill>
          <a:blip r:embed="rId4"/>
          <a:stretch>
            <a:fillRect/>
          </a:stretch>
        </p:blipFill>
        <p:spPr>
          <a:xfrm>
            <a:off x="302657" y="2823677"/>
            <a:ext cx="8988748" cy="2057346"/>
          </a:xfrm>
          <a:prstGeom prst="rect">
            <a:avLst/>
          </a:prstGeom>
          <a:ln>
            <a:solidFill>
              <a:srgbClr val="1C7DDB"/>
            </a:solidFill>
          </a:ln>
        </p:spPr>
      </p:pic>
      <p:pic>
        <p:nvPicPr>
          <p:cNvPr id="6" name="Graphic 5" descr="Programmer female outline">
            <a:extLst>
              <a:ext uri="{FF2B5EF4-FFF2-40B4-BE49-F238E27FC236}">
                <a16:creationId xmlns:a16="http://schemas.microsoft.com/office/drawing/2014/main" id="{CDF81731-A7EA-699E-5714-08D33BCF89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03073" y="2594153"/>
            <a:ext cx="1085180" cy="1085180"/>
          </a:xfrm>
          <a:prstGeom prst="rect">
            <a:avLst/>
          </a:prstGeom>
        </p:spPr>
      </p:pic>
      <p:pic>
        <p:nvPicPr>
          <p:cNvPr id="8" name="Graphic 7" descr="Cloud Computing outline">
            <a:extLst>
              <a:ext uri="{FF2B5EF4-FFF2-40B4-BE49-F238E27FC236}">
                <a16:creationId xmlns:a16="http://schemas.microsoft.com/office/drawing/2014/main" id="{746CF78B-45F6-3854-2859-CE19320E3C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3277" y="4419955"/>
            <a:ext cx="1109038" cy="110903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SQL Query to find the date of the </a:t>
            </a:r>
            <a:r>
              <a:rPr lang="en-US" sz="2200" dirty="0">
                <a:solidFill>
                  <a:srgbClr val="FFC000"/>
                </a:solidFill>
                <a:latin typeface="Abadi"/>
              </a:rPr>
              <a:t>first successful landing outcome on ground pad </a:t>
            </a:r>
            <a:r>
              <a:rPr lang="en-US" sz="2200" dirty="0">
                <a:solidFill>
                  <a:schemeClr val="accent3">
                    <a:lumMod val="25000"/>
                  </a:schemeClr>
                </a:solidFill>
                <a:latin typeface="Abadi"/>
              </a:rPr>
              <a:t>from </a:t>
            </a:r>
            <a:r>
              <a:rPr lang="en-US" sz="2200" dirty="0">
                <a:solidFill>
                  <a:srgbClr val="FFC000"/>
                </a:solidFill>
                <a:latin typeface="Abadi"/>
              </a:rPr>
              <a:t>SPACEXTABLE. </a:t>
            </a:r>
            <a:r>
              <a:rPr lang="en-US" sz="2200" dirty="0">
                <a:solidFill>
                  <a:schemeClr val="tx1"/>
                </a:solidFill>
                <a:latin typeface="Abadi"/>
              </a:rPr>
              <a:t>The results have shown that the first successful landing is </a:t>
            </a:r>
            <a:r>
              <a:rPr lang="en-US" sz="2200" dirty="0">
                <a:solidFill>
                  <a:schemeClr val="accent3"/>
                </a:solidFill>
                <a:latin typeface="Abadi"/>
              </a:rPr>
              <a:t>22</a:t>
            </a:r>
            <a:r>
              <a:rPr lang="en-US" sz="2200" baseline="30000" dirty="0">
                <a:solidFill>
                  <a:schemeClr val="accent3"/>
                </a:solidFill>
                <a:latin typeface="Abadi"/>
              </a:rPr>
              <a:t>nd</a:t>
            </a:r>
            <a:r>
              <a:rPr lang="en-US" sz="2200" dirty="0">
                <a:solidFill>
                  <a:schemeClr val="accent3"/>
                </a:solidFill>
                <a:latin typeface="Abadi"/>
              </a:rPr>
              <a:t> December 2015.</a:t>
            </a:r>
            <a:endParaRPr lang="en-US" dirty="0">
              <a:solidFill>
                <a:schemeClr val="accent3"/>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cartoon of a rocket ship&#10;&#10;Description automatically generated">
            <a:extLst>
              <a:ext uri="{FF2B5EF4-FFF2-40B4-BE49-F238E27FC236}">
                <a16:creationId xmlns:a16="http://schemas.microsoft.com/office/drawing/2014/main" id="{A7BA9F78-6A1B-8693-49CC-FC8857BB916D}"/>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91F37357-C93B-CC12-65CB-B76148D91D02}"/>
              </a:ext>
            </a:extLst>
          </p:cNvPr>
          <p:cNvPicPr>
            <a:picLocks noChangeAspect="1"/>
          </p:cNvPicPr>
          <p:nvPr/>
        </p:nvPicPr>
        <p:blipFill>
          <a:blip r:embed="rId4"/>
          <a:stretch>
            <a:fillRect/>
          </a:stretch>
        </p:blipFill>
        <p:spPr>
          <a:xfrm>
            <a:off x="285903" y="3048010"/>
            <a:ext cx="9173855" cy="2162477"/>
          </a:xfrm>
          <a:prstGeom prst="rect">
            <a:avLst/>
          </a:prstGeom>
          <a:ln>
            <a:solidFill>
              <a:srgbClr val="1C7DDB"/>
            </a:solidFill>
          </a:ln>
        </p:spPr>
      </p:pic>
      <p:pic>
        <p:nvPicPr>
          <p:cNvPr id="6" name="Graphic 5" descr="Programmer female outline">
            <a:extLst>
              <a:ext uri="{FF2B5EF4-FFF2-40B4-BE49-F238E27FC236}">
                <a16:creationId xmlns:a16="http://schemas.microsoft.com/office/drawing/2014/main" id="{5DBBE073-5896-6C61-1D2F-DE30C6837E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60121" y="2818486"/>
            <a:ext cx="1085180" cy="1085180"/>
          </a:xfrm>
          <a:prstGeom prst="rect">
            <a:avLst/>
          </a:prstGeom>
        </p:spPr>
      </p:pic>
      <p:pic>
        <p:nvPicPr>
          <p:cNvPr id="8" name="Graphic 7" descr="Cloud Computing outline">
            <a:extLst>
              <a:ext uri="{FF2B5EF4-FFF2-40B4-BE49-F238E27FC236}">
                <a16:creationId xmlns:a16="http://schemas.microsoft.com/office/drawing/2014/main" id="{541DEF03-89F6-2AD7-94DD-06C68863D4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33189" y="4763175"/>
            <a:ext cx="1109038" cy="110903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SQL Query to list the </a:t>
            </a:r>
            <a:r>
              <a:rPr lang="en-US" sz="2200" dirty="0">
                <a:solidFill>
                  <a:srgbClr val="FFC000"/>
                </a:solidFill>
                <a:latin typeface="Abadi"/>
              </a:rPr>
              <a:t>names of boosters </a:t>
            </a:r>
            <a:r>
              <a:rPr lang="en-US" sz="2200" dirty="0">
                <a:solidFill>
                  <a:schemeClr val="accent3">
                    <a:lumMod val="25000"/>
                  </a:schemeClr>
                </a:solidFill>
                <a:latin typeface="Abadi"/>
              </a:rPr>
              <a:t>which have </a:t>
            </a:r>
            <a:r>
              <a:rPr lang="en-US" sz="2200" dirty="0">
                <a:solidFill>
                  <a:srgbClr val="FFC000"/>
                </a:solidFill>
                <a:latin typeface="Abadi"/>
              </a:rPr>
              <a:t>successfully landed </a:t>
            </a:r>
            <a:r>
              <a:rPr lang="en-US" sz="2200" dirty="0">
                <a:solidFill>
                  <a:schemeClr val="accent3">
                    <a:lumMod val="25000"/>
                  </a:schemeClr>
                </a:solidFill>
                <a:latin typeface="Abadi"/>
              </a:rPr>
              <a:t>on </a:t>
            </a:r>
            <a:r>
              <a:rPr lang="en-US" sz="2200" dirty="0">
                <a:solidFill>
                  <a:srgbClr val="FFC000"/>
                </a:solidFill>
                <a:latin typeface="Abadi"/>
              </a:rPr>
              <a:t>drone ship </a:t>
            </a:r>
            <a:r>
              <a:rPr lang="en-US" sz="2200" dirty="0">
                <a:solidFill>
                  <a:schemeClr val="accent3">
                    <a:lumMod val="25000"/>
                  </a:schemeClr>
                </a:solidFill>
                <a:latin typeface="Abadi"/>
              </a:rPr>
              <a:t>and had payload mass </a:t>
            </a:r>
            <a:r>
              <a:rPr lang="en-US" sz="2200" dirty="0">
                <a:solidFill>
                  <a:srgbClr val="FFC000"/>
                </a:solidFill>
                <a:latin typeface="Abadi"/>
              </a:rPr>
              <a:t>greater than 4000 </a:t>
            </a:r>
            <a:r>
              <a:rPr lang="en-US" sz="2200" dirty="0">
                <a:solidFill>
                  <a:schemeClr val="accent3">
                    <a:lumMod val="25000"/>
                  </a:schemeClr>
                </a:solidFill>
                <a:latin typeface="Abadi"/>
              </a:rPr>
              <a:t>but </a:t>
            </a:r>
            <a:r>
              <a:rPr lang="en-US" sz="2200" dirty="0">
                <a:solidFill>
                  <a:srgbClr val="FFC000"/>
                </a:solidFill>
                <a:latin typeface="Abadi"/>
              </a:rPr>
              <a:t>less than 6000. </a:t>
            </a:r>
            <a:r>
              <a:rPr lang="en-US" sz="2200" dirty="0">
                <a:solidFill>
                  <a:schemeClr val="tx1"/>
                </a:solidFill>
                <a:latin typeface="Abadi"/>
              </a:rPr>
              <a:t>This query shows that four boosters </a:t>
            </a:r>
            <a:r>
              <a:rPr lang="en-US" sz="2200" dirty="0">
                <a:solidFill>
                  <a:schemeClr val="accent3"/>
                </a:solidFill>
                <a:latin typeface="Abadi"/>
              </a:rPr>
              <a:t>(F9 FT B1022, F9 FT B1026, F9 FT B1021.2 and F9 FT B1031.2) </a:t>
            </a:r>
            <a:r>
              <a:rPr lang="en-US" sz="2200" dirty="0">
                <a:solidFill>
                  <a:schemeClr val="tx1"/>
                </a:solidFill>
                <a:latin typeface="Abadi"/>
              </a:rPr>
              <a:t>have successfully landed on a drone ship with the payloads ranging from </a:t>
            </a:r>
            <a:r>
              <a:rPr lang="en-US" sz="2200" dirty="0">
                <a:solidFill>
                  <a:schemeClr val="accent3"/>
                </a:solidFill>
                <a:latin typeface="Abadi"/>
              </a:rPr>
              <a:t>4696 kg – 5200 kg.</a:t>
            </a:r>
            <a:endParaRPr lang="en-US" sz="2200" dirty="0">
              <a:solidFill>
                <a:schemeClr val="accent3"/>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cartoon of a rocket ship&#10;&#10;Description automatically generated">
            <a:extLst>
              <a:ext uri="{FF2B5EF4-FFF2-40B4-BE49-F238E27FC236}">
                <a16:creationId xmlns:a16="http://schemas.microsoft.com/office/drawing/2014/main" id="{5306503E-F8EF-4548-3928-35109330DAE3}"/>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C6E4857-778D-871F-4A3E-0F9E9120B24B}"/>
              </a:ext>
            </a:extLst>
          </p:cNvPr>
          <p:cNvPicPr>
            <a:picLocks noChangeAspect="1"/>
          </p:cNvPicPr>
          <p:nvPr/>
        </p:nvPicPr>
        <p:blipFill>
          <a:blip r:embed="rId4"/>
          <a:stretch>
            <a:fillRect/>
          </a:stretch>
        </p:blipFill>
        <p:spPr>
          <a:xfrm>
            <a:off x="770011" y="3708087"/>
            <a:ext cx="8894537" cy="2468876"/>
          </a:xfrm>
          <a:prstGeom prst="rect">
            <a:avLst/>
          </a:prstGeom>
          <a:ln>
            <a:solidFill>
              <a:srgbClr val="1C7DDB"/>
            </a:solidFill>
          </a:ln>
        </p:spPr>
      </p:pic>
      <p:pic>
        <p:nvPicPr>
          <p:cNvPr id="3" name="Graphic 2" descr="Programmer female outline">
            <a:extLst>
              <a:ext uri="{FF2B5EF4-FFF2-40B4-BE49-F238E27FC236}">
                <a16:creationId xmlns:a16="http://schemas.microsoft.com/office/drawing/2014/main" id="{57147869-1F59-CE11-0132-5721C26723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01610" y="3429000"/>
            <a:ext cx="1085180" cy="1085180"/>
          </a:xfrm>
          <a:prstGeom prst="rect">
            <a:avLst/>
          </a:prstGeom>
        </p:spPr>
      </p:pic>
      <p:pic>
        <p:nvPicPr>
          <p:cNvPr id="6" name="Graphic 5" descr="Cloud Computing outline">
            <a:extLst>
              <a:ext uri="{FF2B5EF4-FFF2-40B4-BE49-F238E27FC236}">
                <a16:creationId xmlns:a16="http://schemas.microsoft.com/office/drawing/2014/main" id="{8E524921-3051-2BBC-AA89-730675DBDD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2760" y="5737206"/>
            <a:ext cx="1109038" cy="110903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1107146"/>
          </a:xfrm>
          <a:prstGeom prst="rect">
            <a:avLst/>
          </a:prstGeom>
        </p:spPr>
        <p:txBody>
          <a:bodyPr>
            <a:normAutofit fontScale="92500"/>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SQL Query to calculate the </a:t>
            </a:r>
            <a:r>
              <a:rPr lang="en-US" sz="2200" dirty="0">
                <a:solidFill>
                  <a:srgbClr val="FFC000"/>
                </a:solidFill>
                <a:latin typeface="Abadi" panose="020B0604020104020204" pitchFamily="34" charset="0"/>
              </a:rPr>
              <a:t>total number of successful and failure </a:t>
            </a:r>
            <a:r>
              <a:rPr lang="en-US" sz="2200" dirty="0">
                <a:solidFill>
                  <a:schemeClr val="accent3">
                    <a:lumMod val="25000"/>
                  </a:schemeClr>
                </a:solidFill>
                <a:latin typeface="Abadi" panose="020B0604020104020204" pitchFamily="34" charset="0"/>
              </a:rPr>
              <a:t>mission outcomes. </a:t>
            </a:r>
          </a:p>
          <a:p>
            <a:pPr algn="ctr">
              <a:lnSpc>
                <a:spcPct val="100000"/>
              </a:lnSpc>
              <a:spcBef>
                <a:spcPts val="1400"/>
              </a:spcBef>
            </a:pPr>
            <a:r>
              <a:rPr lang="en-US" sz="2200" dirty="0">
                <a:solidFill>
                  <a:schemeClr val="accent3">
                    <a:lumMod val="25000"/>
                  </a:schemeClr>
                </a:solidFill>
                <a:latin typeface="Abadi" panose="020B0604020104020204" pitchFamily="34" charset="0"/>
              </a:rPr>
              <a:t>Two queries were executed to show </a:t>
            </a:r>
            <a:r>
              <a:rPr lang="en-US" sz="2200" dirty="0">
                <a:solidFill>
                  <a:schemeClr val="accent3"/>
                </a:solidFill>
                <a:latin typeface="Abadi" panose="020B0604020104020204" pitchFamily="34" charset="0"/>
              </a:rPr>
              <a:t>success count (100) </a:t>
            </a:r>
            <a:r>
              <a:rPr lang="en-US" sz="2200" dirty="0">
                <a:solidFill>
                  <a:schemeClr val="accent3">
                    <a:lumMod val="25000"/>
                  </a:schemeClr>
                </a:solidFill>
                <a:latin typeface="Abadi" panose="020B0604020104020204" pitchFamily="34" charset="0"/>
              </a:rPr>
              <a:t>and </a:t>
            </a:r>
            <a:r>
              <a:rPr lang="en-US" sz="2200" dirty="0">
                <a:solidFill>
                  <a:schemeClr val="accent3"/>
                </a:solidFill>
                <a:latin typeface="Abadi" panose="020B0604020104020204" pitchFamily="34" charset="0"/>
              </a:rPr>
              <a:t>failure count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cartoon of a rocket ship&#10;&#10;Description automatically generated">
            <a:extLst>
              <a:ext uri="{FF2B5EF4-FFF2-40B4-BE49-F238E27FC236}">
                <a16:creationId xmlns:a16="http://schemas.microsoft.com/office/drawing/2014/main" id="{424E9871-587B-D547-8E74-E2EC1AEC14E5}"/>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641D4771-9F73-D5DA-31BC-5E8953844071}"/>
              </a:ext>
            </a:extLst>
          </p:cNvPr>
          <p:cNvPicPr>
            <a:picLocks noChangeAspect="1"/>
          </p:cNvPicPr>
          <p:nvPr/>
        </p:nvPicPr>
        <p:blipFill>
          <a:blip r:embed="rId4"/>
          <a:stretch>
            <a:fillRect/>
          </a:stretch>
        </p:blipFill>
        <p:spPr>
          <a:xfrm>
            <a:off x="2105156" y="2835010"/>
            <a:ext cx="6485507" cy="3511802"/>
          </a:xfrm>
          <a:prstGeom prst="rect">
            <a:avLst/>
          </a:prstGeom>
          <a:ln>
            <a:solidFill>
              <a:srgbClr val="1C7DDB"/>
            </a:solidFill>
          </a:ln>
        </p:spPr>
      </p:pic>
      <p:pic>
        <p:nvPicPr>
          <p:cNvPr id="6" name="Graphic 5" descr="Programmer female outline">
            <a:extLst>
              <a:ext uri="{FF2B5EF4-FFF2-40B4-BE49-F238E27FC236}">
                <a16:creationId xmlns:a16="http://schemas.microsoft.com/office/drawing/2014/main" id="{3337BC7C-2117-A630-02EC-87EF2ED7B4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82983" y="2775335"/>
            <a:ext cx="1085180" cy="1085180"/>
          </a:xfrm>
          <a:prstGeom prst="rect">
            <a:avLst/>
          </a:prstGeom>
        </p:spPr>
      </p:pic>
      <p:pic>
        <p:nvPicPr>
          <p:cNvPr id="7" name="Graphic 6" descr="Programmer female outline">
            <a:extLst>
              <a:ext uri="{FF2B5EF4-FFF2-40B4-BE49-F238E27FC236}">
                <a16:creationId xmlns:a16="http://schemas.microsoft.com/office/drawing/2014/main" id="{8F8E4D2B-B0EE-8B06-8DF3-4852EB862C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36859" y="4451490"/>
            <a:ext cx="1085180" cy="1085180"/>
          </a:xfrm>
          <a:prstGeom prst="rect">
            <a:avLst/>
          </a:prstGeom>
        </p:spPr>
      </p:pic>
      <p:pic>
        <p:nvPicPr>
          <p:cNvPr id="8" name="Graphic 7" descr="Cloud Computing outline">
            <a:extLst>
              <a:ext uri="{FF2B5EF4-FFF2-40B4-BE49-F238E27FC236}">
                <a16:creationId xmlns:a16="http://schemas.microsoft.com/office/drawing/2014/main" id="{CF1A9BD6-2809-05D7-066B-0A952A4225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1970" y="3530753"/>
            <a:ext cx="1109038" cy="1109038"/>
          </a:xfrm>
          <a:prstGeom prst="rect">
            <a:avLst/>
          </a:prstGeom>
        </p:spPr>
      </p:pic>
      <p:pic>
        <p:nvPicPr>
          <p:cNvPr id="10" name="Graphic 9" descr="Cloud Computing outline">
            <a:extLst>
              <a:ext uri="{FF2B5EF4-FFF2-40B4-BE49-F238E27FC236}">
                <a16:creationId xmlns:a16="http://schemas.microsoft.com/office/drawing/2014/main" id="{D8C34FDD-5A6A-0795-3BC3-5DFDDBB7C1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17012" y="5239542"/>
            <a:ext cx="1109038" cy="11090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470991"/>
            <a:ext cx="9631125" cy="495621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a:solidFill>
                  <a:schemeClr val="accent1"/>
                </a:solidFill>
                <a:latin typeface="Abadi" panose="020B0604020104020204" pitchFamily="34" charset="0"/>
              </a:rPr>
              <a:t>Summary of methodologies</a:t>
            </a:r>
          </a:p>
          <a:p>
            <a:pPr>
              <a:lnSpc>
                <a:spcPct val="100000"/>
              </a:lnSpc>
              <a:spcBef>
                <a:spcPts val="1400"/>
              </a:spcBef>
            </a:pPr>
            <a:r>
              <a:rPr lang="en-US" sz="2200">
                <a:solidFill>
                  <a:schemeClr val="accent3">
                    <a:lumMod val="25000"/>
                  </a:schemeClr>
                </a:solidFill>
                <a:latin typeface="Abadi" panose="020B0604020104020204" pitchFamily="34" charset="0"/>
              </a:rPr>
              <a:t>Data Collection (API and Web Scraping)</a:t>
            </a:r>
          </a:p>
          <a:p>
            <a:pPr>
              <a:lnSpc>
                <a:spcPct val="100000"/>
              </a:lnSpc>
              <a:spcBef>
                <a:spcPts val="1400"/>
              </a:spcBef>
            </a:pPr>
            <a:r>
              <a:rPr lang="en-US" sz="2200">
                <a:solidFill>
                  <a:schemeClr val="accent3">
                    <a:lumMod val="25000"/>
                  </a:schemeClr>
                </a:solidFill>
                <a:latin typeface="Abadi" panose="020B0604020104020204" pitchFamily="34" charset="0"/>
              </a:rPr>
              <a:t>Data Wrangling</a:t>
            </a:r>
          </a:p>
          <a:p>
            <a:pPr>
              <a:lnSpc>
                <a:spcPct val="100000"/>
              </a:lnSpc>
              <a:spcBef>
                <a:spcPts val="1400"/>
              </a:spcBef>
            </a:pPr>
            <a:r>
              <a:rPr lang="en-US" sz="2200">
                <a:solidFill>
                  <a:schemeClr val="accent3">
                    <a:lumMod val="25000"/>
                  </a:schemeClr>
                </a:solidFill>
                <a:latin typeface="Abadi" panose="020B0604020104020204" pitchFamily="34" charset="0"/>
              </a:rPr>
              <a:t>Exploratory Data Analysis using SQL</a:t>
            </a:r>
          </a:p>
          <a:p>
            <a:pPr>
              <a:lnSpc>
                <a:spcPct val="100000"/>
              </a:lnSpc>
              <a:spcBef>
                <a:spcPts val="1400"/>
              </a:spcBef>
            </a:pPr>
            <a:r>
              <a:rPr lang="en-US" sz="2200">
                <a:solidFill>
                  <a:schemeClr val="accent3">
                    <a:lumMod val="25000"/>
                  </a:schemeClr>
                </a:solidFill>
                <a:latin typeface="Abadi" panose="020B0604020104020204" pitchFamily="34" charset="0"/>
              </a:rPr>
              <a:t>Exploratory Data Analysis with Visualization (Pandas and Matplotlib)</a:t>
            </a:r>
          </a:p>
          <a:p>
            <a:pPr>
              <a:lnSpc>
                <a:spcPct val="100000"/>
              </a:lnSpc>
              <a:spcBef>
                <a:spcPts val="1400"/>
              </a:spcBef>
            </a:pPr>
            <a:r>
              <a:rPr lang="en-US" sz="2200">
                <a:solidFill>
                  <a:schemeClr val="accent3">
                    <a:lumMod val="25000"/>
                  </a:schemeClr>
                </a:solidFill>
                <a:latin typeface="Abadi" panose="020B0604020104020204" pitchFamily="34" charset="0"/>
              </a:rPr>
              <a:t>Interactive Visual Analytics with Folium</a:t>
            </a:r>
          </a:p>
          <a:p>
            <a:pPr>
              <a:lnSpc>
                <a:spcPct val="100000"/>
              </a:lnSpc>
              <a:spcBef>
                <a:spcPts val="1400"/>
              </a:spcBef>
            </a:pPr>
            <a:r>
              <a:rPr lang="en-US" sz="2200">
                <a:solidFill>
                  <a:schemeClr val="accent3">
                    <a:lumMod val="25000"/>
                  </a:schemeClr>
                </a:solidFill>
                <a:latin typeface="Abadi" panose="020B0604020104020204" pitchFamily="34" charset="0"/>
              </a:rPr>
              <a:t>Interactive Dashboard with Plotly Dash</a:t>
            </a:r>
          </a:p>
          <a:p>
            <a:pPr>
              <a:lnSpc>
                <a:spcPct val="100000"/>
              </a:lnSpc>
              <a:spcBef>
                <a:spcPts val="1400"/>
              </a:spcBef>
            </a:pPr>
            <a:r>
              <a:rPr lang="en-US" sz="2200">
                <a:solidFill>
                  <a:schemeClr val="accent3">
                    <a:lumMod val="25000"/>
                  </a:schemeClr>
                </a:solidFill>
                <a:latin typeface="Abadi" panose="020B0604020104020204" pitchFamily="34" charset="0"/>
              </a:rPr>
              <a:t>Machine Learning Predictive Analysis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a:solidFill>
                  <a:schemeClr val="accent1"/>
                </a:solidFill>
                <a:latin typeface="Abadi" panose="020B0604020104020204" pitchFamily="34" charset="0"/>
              </a:rPr>
              <a:t>Summary of all results</a:t>
            </a:r>
          </a:p>
          <a:p>
            <a:pPr>
              <a:lnSpc>
                <a:spcPct val="100000"/>
              </a:lnSpc>
              <a:spcBef>
                <a:spcPts val="1400"/>
              </a:spcBef>
            </a:pPr>
            <a:r>
              <a:rPr lang="en-US" sz="2100">
                <a:solidFill>
                  <a:schemeClr val="accent3">
                    <a:lumMod val="25000"/>
                  </a:schemeClr>
                </a:solidFill>
                <a:latin typeface="Abadi" panose="020B0604020104020204" pitchFamily="34" charset="0"/>
              </a:rPr>
              <a:t>Exploratory Data Analytics results</a:t>
            </a:r>
          </a:p>
          <a:p>
            <a:pPr>
              <a:lnSpc>
                <a:spcPct val="100000"/>
              </a:lnSpc>
              <a:spcBef>
                <a:spcPts val="1400"/>
              </a:spcBef>
            </a:pPr>
            <a:r>
              <a:rPr lang="en-US" sz="2100">
                <a:solidFill>
                  <a:schemeClr val="accent3">
                    <a:lumMod val="25000"/>
                  </a:schemeClr>
                </a:solidFill>
                <a:latin typeface="Abadi" panose="020B0604020104020204" pitchFamily="34" charset="0"/>
              </a:rPr>
              <a:t>Interactive Visuals and Dashboards</a:t>
            </a:r>
          </a:p>
          <a:p>
            <a:pPr>
              <a:lnSpc>
                <a:spcPct val="100000"/>
              </a:lnSpc>
              <a:spcBef>
                <a:spcPts val="1400"/>
              </a:spcBef>
            </a:pPr>
            <a:r>
              <a:rPr lang="en-US" sz="2100">
                <a:solidFill>
                  <a:schemeClr val="accent3">
                    <a:lumMod val="25000"/>
                  </a:schemeClr>
                </a:solidFill>
                <a:latin typeface="Abadi" panose="020B0604020104020204" pitchFamily="34" charset="0"/>
              </a:rPr>
              <a:t>Predictive Machine Learning Analytics </a:t>
            </a:r>
          </a:p>
          <a:p>
            <a:pPr>
              <a:lnSpc>
                <a:spcPct val="100000"/>
              </a:lnSpc>
              <a:spcBef>
                <a:spcPts val="1400"/>
              </a:spcBef>
            </a:pPr>
            <a:endParaRPr lang="en-US">
              <a:solidFill>
                <a:schemeClr val="accent1"/>
              </a:solidFill>
              <a:latin typeface="Abadi" panose="020B0604020104020204" pitchFamily="34" charset="0"/>
            </a:endParaRPr>
          </a:p>
          <a:p>
            <a:pPr>
              <a:lnSpc>
                <a:spcPct val="100000"/>
              </a:lnSpc>
              <a:spcBef>
                <a:spcPts val="1400"/>
              </a:spcBef>
            </a:pPr>
            <a:endParaRPr lang="en-US" dirty="0">
              <a:solidFill>
                <a:schemeClr val="accent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2DD4A459-8157-AB17-C138-C1036B5A91A5}"/>
              </a:ext>
            </a:extLst>
          </p:cNvPr>
          <p:cNvPicPr>
            <a:picLocks noChangeAspect="1"/>
          </p:cNvPicPr>
          <p:nvPr/>
        </p:nvPicPr>
        <p:blipFill>
          <a:blip r:embed="rId3"/>
          <a:stretch>
            <a:fillRect/>
          </a:stretch>
        </p:blipFill>
        <p:spPr>
          <a:xfrm>
            <a:off x="10170195" y="4857307"/>
            <a:ext cx="1843275" cy="1802674"/>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1084843"/>
          </a:xfrm>
          <a:prstGeom prst="rect">
            <a:avLst/>
          </a:prstGeom>
        </p:spPr>
        <p:txBody>
          <a:bodyPr>
            <a:normAutofit lnSpcReduction="10000"/>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SQL Query to list the </a:t>
            </a:r>
            <a:r>
              <a:rPr lang="en-US" sz="2200" dirty="0">
                <a:solidFill>
                  <a:srgbClr val="FFC000"/>
                </a:solidFill>
                <a:latin typeface="Abadi" panose="020B0604020104020204" pitchFamily="34" charset="0"/>
              </a:rPr>
              <a:t>names of the booster </a:t>
            </a:r>
            <a:r>
              <a:rPr lang="en-US" sz="2200" dirty="0">
                <a:solidFill>
                  <a:schemeClr val="accent3">
                    <a:lumMod val="25000"/>
                  </a:schemeClr>
                </a:solidFill>
                <a:latin typeface="Abadi" panose="020B0604020104020204" pitchFamily="34" charset="0"/>
              </a:rPr>
              <a:t>which have carried the </a:t>
            </a:r>
            <a:r>
              <a:rPr lang="en-US" sz="2200" dirty="0">
                <a:solidFill>
                  <a:srgbClr val="FFC000"/>
                </a:solidFill>
                <a:latin typeface="Abadi" panose="020B0604020104020204" pitchFamily="34" charset="0"/>
              </a:rPr>
              <a:t>maximum payload mass</a:t>
            </a:r>
            <a:r>
              <a:rPr lang="en-US" sz="2200" dirty="0">
                <a:solidFill>
                  <a:schemeClr val="accent3">
                    <a:lumMod val="25000"/>
                  </a:schemeClr>
                </a:solidFill>
                <a:latin typeface="Abadi" panose="020B0604020104020204" pitchFamily="34" charset="0"/>
              </a:rPr>
              <a:t>. The query returned a list of </a:t>
            </a:r>
            <a:r>
              <a:rPr lang="en-US" sz="2200" dirty="0">
                <a:solidFill>
                  <a:schemeClr val="accent3"/>
                </a:solidFill>
                <a:latin typeface="Abadi" panose="020B0604020104020204" pitchFamily="34" charset="0"/>
              </a:rPr>
              <a:t>twelve F9 B5 boosters </a:t>
            </a:r>
            <a:r>
              <a:rPr lang="en-US" sz="2200" dirty="0">
                <a:solidFill>
                  <a:schemeClr val="accent3">
                    <a:lumMod val="25000"/>
                  </a:schemeClr>
                </a:solidFill>
                <a:latin typeface="Abadi" panose="020B0604020104020204" pitchFamily="34" charset="0"/>
              </a:rPr>
              <a:t>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cartoon of a rocket ship&#10;&#10;Description automatically generated">
            <a:extLst>
              <a:ext uri="{FF2B5EF4-FFF2-40B4-BE49-F238E27FC236}">
                <a16:creationId xmlns:a16="http://schemas.microsoft.com/office/drawing/2014/main" id="{878A2516-9610-F64F-11ED-AA73896FEBB6}"/>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007BB80-3667-9490-010D-BCF8119BCBF7}"/>
              </a:ext>
            </a:extLst>
          </p:cNvPr>
          <p:cNvPicPr>
            <a:picLocks noChangeAspect="1"/>
          </p:cNvPicPr>
          <p:nvPr/>
        </p:nvPicPr>
        <p:blipFill>
          <a:blip r:embed="rId4"/>
          <a:stretch>
            <a:fillRect/>
          </a:stretch>
        </p:blipFill>
        <p:spPr>
          <a:xfrm>
            <a:off x="2263697" y="2910467"/>
            <a:ext cx="6739751" cy="3735659"/>
          </a:xfrm>
          <a:prstGeom prst="rect">
            <a:avLst/>
          </a:prstGeom>
          <a:ln>
            <a:solidFill>
              <a:srgbClr val="1C7DDB"/>
            </a:solidFill>
          </a:ln>
        </p:spPr>
      </p:pic>
      <p:pic>
        <p:nvPicPr>
          <p:cNvPr id="6" name="Graphic 5" descr="Programmer female outline">
            <a:extLst>
              <a:ext uri="{FF2B5EF4-FFF2-40B4-BE49-F238E27FC236}">
                <a16:creationId xmlns:a16="http://schemas.microsoft.com/office/drawing/2014/main" id="{993975CC-CEBD-88C1-CF43-24C0E77790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6648" y="2775335"/>
            <a:ext cx="1085180" cy="1085180"/>
          </a:xfrm>
          <a:prstGeom prst="rect">
            <a:avLst/>
          </a:prstGeom>
        </p:spPr>
      </p:pic>
      <p:pic>
        <p:nvPicPr>
          <p:cNvPr id="8" name="Graphic 7" descr="Cloud Computing outline">
            <a:extLst>
              <a:ext uri="{FF2B5EF4-FFF2-40B4-BE49-F238E27FC236}">
                <a16:creationId xmlns:a16="http://schemas.microsoft.com/office/drawing/2014/main" id="{B77D7FCC-EA6C-3950-F3F0-05E098364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1746" y="5537089"/>
            <a:ext cx="1109038" cy="11090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991493" cy="1850655"/>
          </a:xfrm>
          <a:prstGeom prst="rect">
            <a:avLst/>
          </a:prstGeom>
        </p:spPr>
        <p:txBody>
          <a:bodyPr lIns="91440" tIns="45720" rIns="91440" bIns="45720" anchor="t">
            <a:normAutofit lnSpcReduction="10000"/>
          </a:bodyPr>
          <a:lstStyle/>
          <a:p>
            <a:pPr algn="ctr">
              <a:lnSpc>
                <a:spcPct val="100000"/>
              </a:lnSpc>
              <a:spcBef>
                <a:spcPts val="1400"/>
              </a:spcBef>
            </a:pPr>
            <a:r>
              <a:rPr lang="en-US" sz="2200" dirty="0">
                <a:solidFill>
                  <a:schemeClr val="accent3">
                    <a:lumMod val="25000"/>
                  </a:schemeClr>
                </a:solidFill>
                <a:latin typeface="Abadi"/>
              </a:rPr>
              <a:t>SQL Query to list the </a:t>
            </a:r>
            <a:r>
              <a:rPr lang="en-US" sz="2200" dirty="0">
                <a:solidFill>
                  <a:srgbClr val="FFC000"/>
                </a:solidFill>
                <a:latin typeface="Abadi"/>
              </a:rPr>
              <a:t>failed landing outcomes </a:t>
            </a:r>
            <a:r>
              <a:rPr lang="en-US" sz="2200" dirty="0">
                <a:solidFill>
                  <a:schemeClr val="accent3">
                    <a:lumMod val="25000"/>
                  </a:schemeClr>
                </a:solidFill>
                <a:latin typeface="Abadi"/>
              </a:rPr>
              <a:t>in drone ship, their </a:t>
            </a:r>
            <a:r>
              <a:rPr lang="en-US" sz="2200" dirty="0">
                <a:solidFill>
                  <a:srgbClr val="FFC000"/>
                </a:solidFill>
                <a:latin typeface="Abadi"/>
              </a:rPr>
              <a:t>booster versions, </a:t>
            </a:r>
            <a:r>
              <a:rPr lang="en-US" sz="2200" dirty="0">
                <a:solidFill>
                  <a:schemeClr val="accent3">
                    <a:lumMod val="25000"/>
                  </a:schemeClr>
                </a:solidFill>
                <a:latin typeface="Abadi"/>
              </a:rPr>
              <a:t>and </a:t>
            </a:r>
            <a:r>
              <a:rPr lang="en-US" sz="2200" dirty="0">
                <a:solidFill>
                  <a:srgbClr val="FFC000"/>
                </a:solidFill>
                <a:latin typeface="Abadi"/>
              </a:rPr>
              <a:t>launch site </a:t>
            </a:r>
            <a:r>
              <a:rPr lang="en-US" sz="2200" dirty="0">
                <a:solidFill>
                  <a:schemeClr val="accent3">
                    <a:lumMod val="25000"/>
                  </a:schemeClr>
                </a:solidFill>
                <a:latin typeface="Abadi"/>
              </a:rPr>
              <a:t>names for in year </a:t>
            </a:r>
            <a:r>
              <a:rPr lang="en-US" sz="2200" dirty="0">
                <a:solidFill>
                  <a:srgbClr val="FFC000"/>
                </a:solidFill>
                <a:latin typeface="Abadi"/>
              </a:rPr>
              <a:t>2015. </a:t>
            </a:r>
            <a:r>
              <a:rPr lang="en-US" sz="2200" dirty="0">
                <a:solidFill>
                  <a:schemeClr val="accent3">
                    <a:lumMod val="25000"/>
                  </a:schemeClr>
                </a:solidFill>
                <a:latin typeface="Abadi"/>
              </a:rPr>
              <a:t> </a:t>
            </a:r>
          </a:p>
          <a:p>
            <a:pPr algn="ctr">
              <a:lnSpc>
                <a:spcPct val="100000"/>
              </a:lnSpc>
              <a:spcBef>
                <a:spcPts val="1400"/>
              </a:spcBef>
            </a:pPr>
            <a:r>
              <a:rPr lang="en-US" sz="2200" dirty="0">
                <a:solidFill>
                  <a:schemeClr val="accent3">
                    <a:lumMod val="25000"/>
                  </a:schemeClr>
                </a:solidFill>
                <a:latin typeface="Abadi"/>
              </a:rPr>
              <a:t>This query returned two results which matched the criteria. We can see it is the boosters </a:t>
            </a:r>
            <a:r>
              <a:rPr lang="en-US" sz="2200" dirty="0">
                <a:solidFill>
                  <a:schemeClr val="accent3"/>
                </a:solidFill>
                <a:latin typeface="Abadi"/>
              </a:rPr>
              <a:t>F9 v1.1 B1012 and B1015 </a:t>
            </a:r>
            <a:r>
              <a:rPr lang="en-US" sz="2200" dirty="0">
                <a:solidFill>
                  <a:schemeClr val="accent3">
                    <a:lumMod val="25000"/>
                  </a:schemeClr>
                </a:solidFill>
                <a:latin typeface="Abadi"/>
              </a:rPr>
              <a:t>at the same launch site </a:t>
            </a:r>
            <a:r>
              <a:rPr lang="en-US" sz="2200" dirty="0">
                <a:solidFill>
                  <a:schemeClr val="accent3"/>
                </a:solidFill>
                <a:latin typeface="Abadi"/>
              </a:rPr>
              <a:t>(CCAFS LC-40) </a:t>
            </a:r>
            <a:r>
              <a:rPr lang="en-US" sz="2200" dirty="0">
                <a:solidFill>
                  <a:schemeClr val="accent3">
                    <a:lumMod val="25000"/>
                  </a:schemeClr>
                </a:solidFill>
                <a:latin typeface="Abadi"/>
              </a:rPr>
              <a:t>in </a:t>
            </a:r>
            <a:r>
              <a:rPr lang="en-US" sz="2200" dirty="0">
                <a:solidFill>
                  <a:schemeClr val="accent3"/>
                </a:solidFill>
                <a:latin typeface="Abadi"/>
              </a:rPr>
              <a:t>January (Month 01) and April (Month 04) in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cartoon of a rocket ship&#10;&#10;Description automatically generated">
            <a:extLst>
              <a:ext uri="{FF2B5EF4-FFF2-40B4-BE49-F238E27FC236}">
                <a16:creationId xmlns:a16="http://schemas.microsoft.com/office/drawing/2014/main" id="{4B767C87-C606-6D01-B005-121CFD1DB8A3}"/>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7BDD73A-F40C-6CFF-5700-731C1C587C77}"/>
              </a:ext>
            </a:extLst>
          </p:cNvPr>
          <p:cNvPicPr>
            <a:picLocks noChangeAspect="1"/>
          </p:cNvPicPr>
          <p:nvPr/>
        </p:nvPicPr>
        <p:blipFill>
          <a:blip r:embed="rId4"/>
          <a:stretch>
            <a:fillRect/>
          </a:stretch>
        </p:blipFill>
        <p:spPr>
          <a:xfrm>
            <a:off x="270079" y="3814165"/>
            <a:ext cx="9853295" cy="1850655"/>
          </a:xfrm>
          <a:prstGeom prst="rect">
            <a:avLst/>
          </a:prstGeom>
          <a:ln>
            <a:solidFill>
              <a:srgbClr val="1C7DDB"/>
            </a:solidFill>
          </a:ln>
        </p:spPr>
      </p:pic>
      <p:pic>
        <p:nvPicPr>
          <p:cNvPr id="6" name="Graphic 5" descr="Programmer female outline">
            <a:extLst>
              <a:ext uri="{FF2B5EF4-FFF2-40B4-BE49-F238E27FC236}">
                <a16:creationId xmlns:a16="http://schemas.microsoft.com/office/drawing/2014/main" id="{11112F52-1551-89DD-460A-5C8F50161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12665" y="3653210"/>
            <a:ext cx="1085180" cy="1085180"/>
          </a:xfrm>
          <a:prstGeom prst="rect">
            <a:avLst/>
          </a:prstGeom>
        </p:spPr>
      </p:pic>
      <p:pic>
        <p:nvPicPr>
          <p:cNvPr id="7" name="Graphic 6" descr="Cloud Computing outline">
            <a:extLst>
              <a:ext uri="{FF2B5EF4-FFF2-40B4-BE49-F238E27FC236}">
                <a16:creationId xmlns:a16="http://schemas.microsoft.com/office/drawing/2014/main" id="{E3D6FF50-F491-394F-CBD1-CBA19E9040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3639" y="4555782"/>
            <a:ext cx="1109038" cy="11090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0779"/>
            <a:ext cx="9500839" cy="1441648"/>
          </a:xfrm>
          <a:prstGeom prst="rect">
            <a:avLst/>
          </a:prstGeom>
        </p:spPr>
        <p:txBody>
          <a:bodyPr lIns="91440" tIns="45720" rIns="91440" bIns="45720" anchor="t">
            <a:normAutofit fontScale="85000" lnSpcReduction="20000"/>
          </a:bodyPr>
          <a:lstStyle/>
          <a:p>
            <a:pPr algn="ctr">
              <a:lnSpc>
                <a:spcPct val="100000"/>
              </a:lnSpc>
              <a:spcBef>
                <a:spcPts val="1400"/>
              </a:spcBef>
            </a:pPr>
            <a:r>
              <a:rPr lang="en-US" sz="2200" dirty="0">
                <a:solidFill>
                  <a:schemeClr val="accent3">
                    <a:lumMod val="25000"/>
                  </a:schemeClr>
                </a:solidFill>
                <a:latin typeface="Abadi"/>
              </a:rPr>
              <a:t>SQL Query </a:t>
            </a:r>
            <a:r>
              <a:rPr lang="en-US" sz="2200" dirty="0">
                <a:solidFill>
                  <a:srgbClr val="FFC000"/>
                </a:solidFill>
                <a:latin typeface="Abadi"/>
              </a:rPr>
              <a:t>to rank the count of landing outcomes </a:t>
            </a:r>
            <a:r>
              <a:rPr lang="en-US" sz="2200" dirty="0">
                <a:solidFill>
                  <a:schemeClr val="accent3">
                    <a:lumMod val="25000"/>
                  </a:schemeClr>
                </a:solidFill>
                <a:latin typeface="Abadi"/>
              </a:rPr>
              <a:t>(such as Failure (drone ship) or Success (ground pad)) between the date </a:t>
            </a:r>
            <a:r>
              <a:rPr lang="en-US" sz="2200" dirty="0">
                <a:solidFill>
                  <a:srgbClr val="FFC000"/>
                </a:solidFill>
                <a:latin typeface="Abadi"/>
              </a:rPr>
              <a:t>2010-06-04 and 2017-03-20, </a:t>
            </a:r>
            <a:r>
              <a:rPr lang="en-US" sz="2200" dirty="0">
                <a:solidFill>
                  <a:schemeClr val="accent3">
                    <a:lumMod val="25000"/>
                  </a:schemeClr>
                </a:solidFill>
                <a:latin typeface="Abadi"/>
              </a:rPr>
              <a:t>in descending order. The query returned a list of landing outcomes in descending order.</a:t>
            </a:r>
          </a:p>
          <a:p>
            <a:pPr algn="ctr">
              <a:lnSpc>
                <a:spcPct val="100000"/>
              </a:lnSpc>
              <a:spcBef>
                <a:spcPts val="1400"/>
              </a:spcBef>
            </a:pPr>
            <a:r>
              <a:rPr lang="en-US" sz="2200" dirty="0">
                <a:solidFill>
                  <a:schemeClr val="accent3">
                    <a:lumMod val="25000"/>
                  </a:schemeClr>
                </a:solidFill>
                <a:latin typeface="Abadi"/>
              </a:rPr>
              <a:t>The </a:t>
            </a:r>
            <a:r>
              <a:rPr lang="en-US" sz="2200" dirty="0">
                <a:solidFill>
                  <a:schemeClr val="accent3"/>
                </a:solidFill>
                <a:latin typeface="Abadi"/>
              </a:rPr>
              <a:t>GROUP BY </a:t>
            </a:r>
            <a:r>
              <a:rPr lang="en-US" sz="2200" dirty="0">
                <a:solidFill>
                  <a:schemeClr val="accent3">
                    <a:lumMod val="25000"/>
                  </a:schemeClr>
                </a:solidFill>
                <a:latin typeface="Abadi"/>
              </a:rPr>
              <a:t>and </a:t>
            </a:r>
            <a:r>
              <a:rPr lang="en-US" sz="2200" dirty="0">
                <a:solidFill>
                  <a:schemeClr val="accent3"/>
                </a:solidFill>
                <a:latin typeface="Abadi"/>
              </a:rPr>
              <a:t>ORDER BY </a:t>
            </a:r>
            <a:r>
              <a:rPr lang="en-US" sz="2200" dirty="0">
                <a:solidFill>
                  <a:schemeClr val="accent3">
                    <a:lumMod val="25000"/>
                  </a:schemeClr>
                </a:solidFill>
                <a:latin typeface="Abadi"/>
              </a:rPr>
              <a:t>clause was applied to group into landing outcomes and order by descending 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cartoon of a rocket ship&#10;&#10;Description automatically generated">
            <a:extLst>
              <a:ext uri="{FF2B5EF4-FFF2-40B4-BE49-F238E27FC236}">
                <a16:creationId xmlns:a16="http://schemas.microsoft.com/office/drawing/2014/main" id="{BEF9C963-BCC6-36AC-BC9D-921BC79E817E}"/>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0FB2944-FB98-7ED7-0348-A3DA6F01EFCA}"/>
              </a:ext>
            </a:extLst>
          </p:cNvPr>
          <p:cNvPicPr>
            <a:picLocks noChangeAspect="1"/>
          </p:cNvPicPr>
          <p:nvPr/>
        </p:nvPicPr>
        <p:blipFill>
          <a:blip r:embed="rId4"/>
          <a:stretch>
            <a:fillRect/>
          </a:stretch>
        </p:blipFill>
        <p:spPr>
          <a:xfrm>
            <a:off x="1530940" y="2932427"/>
            <a:ext cx="7401392" cy="368276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pic>
        <p:nvPicPr>
          <p:cNvPr id="2" name="Picture 1" descr="A cartoon of a rocket ship&#10;&#10;Description automatically generated">
            <a:extLst>
              <a:ext uri="{FF2B5EF4-FFF2-40B4-BE49-F238E27FC236}">
                <a16:creationId xmlns:a16="http://schemas.microsoft.com/office/drawing/2014/main" id="{4D4C990D-54DA-4148-FD84-D16897927F69}"/>
              </a:ext>
            </a:extLst>
          </p:cNvPr>
          <p:cNvPicPr>
            <a:picLocks noChangeAspect="1"/>
          </p:cNvPicPr>
          <p:nvPr/>
        </p:nvPicPr>
        <p:blipFill>
          <a:blip r:embed="rId3"/>
          <a:stretch>
            <a:fillRect/>
          </a:stretch>
        </p:blipFill>
        <p:spPr>
          <a:xfrm>
            <a:off x="10255255" y="4953000"/>
            <a:ext cx="1843275" cy="1802674"/>
          </a:xfrm>
          <a:prstGeom prst="rect">
            <a:avLst/>
          </a:prstGeom>
        </p:spPr>
      </p:pic>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663" y="1464638"/>
            <a:ext cx="9924586" cy="940318"/>
          </a:xfrm>
          <a:prstGeom prst="rect">
            <a:avLst/>
          </a:prstGeom>
        </p:spPr>
        <p:txBody>
          <a:bodyPr lIns="91440" tIns="45720" rIns="91440" bIns="45720" anchor="t">
            <a:normAutofit/>
          </a:bodyPr>
          <a:lstStyle/>
          <a:p>
            <a:pPr algn="ctr"/>
            <a:r>
              <a:rPr lang="en-US" dirty="0">
                <a:solidFill>
                  <a:srgbClr val="FFC000"/>
                </a:solidFill>
              </a:rPr>
              <a:t>The Folium Map </a:t>
            </a:r>
            <a:r>
              <a:rPr lang="en-US" dirty="0"/>
              <a:t>shows the location of launch sites in the USA. </a:t>
            </a:r>
          </a:p>
          <a:p>
            <a:pPr algn="ctr"/>
            <a:r>
              <a:rPr lang="en-US" dirty="0"/>
              <a:t>There are locations by the </a:t>
            </a:r>
            <a:r>
              <a:rPr lang="en-US" dirty="0">
                <a:solidFill>
                  <a:schemeClr val="accent3"/>
                </a:solidFill>
              </a:rPr>
              <a:t>coastlines in Florida and Los Angeles.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Launch Sites in USA</a:t>
            </a:r>
          </a:p>
        </p:txBody>
      </p:sp>
      <p:pic>
        <p:nvPicPr>
          <p:cNvPr id="4" name="Picture 3" descr="A cartoon of a rocket ship&#10;&#10;Description automatically generated">
            <a:extLst>
              <a:ext uri="{FF2B5EF4-FFF2-40B4-BE49-F238E27FC236}">
                <a16:creationId xmlns:a16="http://schemas.microsoft.com/office/drawing/2014/main" id="{2CAE9741-9367-D27C-1248-9B440B000F0D}"/>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5D22DF29-AF6C-23A0-6FDE-3BF6D0B5E81F}"/>
              </a:ext>
            </a:extLst>
          </p:cNvPr>
          <p:cNvPicPr>
            <a:picLocks noChangeAspect="1"/>
          </p:cNvPicPr>
          <p:nvPr/>
        </p:nvPicPr>
        <p:blipFill>
          <a:blip r:embed="rId4"/>
          <a:stretch>
            <a:fillRect/>
          </a:stretch>
        </p:blipFill>
        <p:spPr>
          <a:xfrm>
            <a:off x="1207304" y="2379796"/>
            <a:ext cx="8523710" cy="4146497"/>
          </a:xfrm>
          <a:prstGeom prst="rect">
            <a:avLst/>
          </a:prstGeom>
          <a:ln>
            <a:solidFill>
              <a:srgbClr val="0B49CB"/>
            </a:solidFill>
          </a:ln>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of Coloured Markers</a:t>
            </a:r>
          </a:p>
        </p:txBody>
      </p:sp>
      <p:pic>
        <p:nvPicPr>
          <p:cNvPr id="2" name="Picture 1" descr="A cartoon of a rocket ship&#10;&#10;Description automatically generated">
            <a:extLst>
              <a:ext uri="{FF2B5EF4-FFF2-40B4-BE49-F238E27FC236}">
                <a16:creationId xmlns:a16="http://schemas.microsoft.com/office/drawing/2014/main" id="{A9FAAD10-5160-4BBB-18B0-F26A45AA4EFA}"/>
              </a:ext>
            </a:extLst>
          </p:cNvPr>
          <p:cNvPicPr>
            <a:picLocks noChangeAspect="1"/>
          </p:cNvPicPr>
          <p:nvPr/>
        </p:nvPicPr>
        <p:blipFill>
          <a:blip r:embed="rId4"/>
          <a:stretch>
            <a:fillRect/>
          </a:stretch>
        </p:blipFill>
        <p:spPr>
          <a:xfrm>
            <a:off x="10255255" y="4953000"/>
            <a:ext cx="1843275" cy="1802674"/>
          </a:xfrm>
          <a:prstGeom prst="rect">
            <a:avLst/>
          </a:prstGeom>
        </p:spPr>
      </p:pic>
      <p:pic>
        <p:nvPicPr>
          <p:cNvPr id="15" name="Picture 14" descr="A map with a circular orange circle&#10;&#10;Description automatically generated with medium confidence">
            <a:extLst>
              <a:ext uri="{FF2B5EF4-FFF2-40B4-BE49-F238E27FC236}">
                <a16:creationId xmlns:a16="http://schemas.microsoft.com/office/drawing/2014/main" id="{CF82278D-410B-B773-47A3-35E8D6474271}"/>
              </a:ext>
            </a:extLst>
          </p:cNvPr>
          <p:cNvPicPr>
            <a:picLocks noChangeAspect="1"/>
          </p:cNvPicPr>
          <p:nvPr/>
        </p:nvPicPr>
        <p:blipFill>
          <a:blip r:embed="rId5"/>
          <a:stretch>
            <a:fillRect/>
          </a:stretch>
        </p:blipFill>
        <p:spPr>
          <a:xfrm>
            <a:off x="255461" y="1467639"/>
            <a:ext cx="2171808" cy="2260592"/>
          </a:xfrm>
          <a:prstGeom prst="rect">
            <a:avLst/>
          </a:prstGeom>
          <a:ln>
            <a:solidFill>
              <a:srgbClr val="0B49CB"/>
            </a:solidFill>
          </a:ln>
        </p:spPr>
      </p:pic>
      <p:pic>
        <p:nvPicPr>
          <p:cNvPr id="17" name="Picture 16" descr="A map with a heart shaped pin&#10;&#10;Description automatically generated with medium confidence">
            <a:extLst>
              <a:ext uri="{FF2B5EF4-FFF2-40B4-BE49-F238E27FC236}">
                <a16:creationId xmlns:a16="http://schemas.microsoft.com/office/drawing/2014/main" id="{AF064768-1869-C27A-3515-7FED04450EB1}"/>
              </a:ext>
            </a:extLst>
          </p:cNvPr>
          <p:cNvPicPr>
            <a:picLocks noChangeAspect="1"/>
          </p:cNvPicPr>
          <p:nvPr/>
        </p:nvPicPr>
        <p:blipFill>
          <a:blip r:embed="rId6"/>
          <a:stretch>
            <a:fillRect/>
          </a:stretch>
        </p:blipFill>
        <p:spPr>
          <a:xfrm>
            <a:off x="2662582" y="1442124"/>
            <a:ext cx="2243955" cy="2272449"/>
          </a:xfrm>
          <a:prstGeom prst="rect">
            <a:avLst/>
          </a:prstGeom>
          <a:ln>
            <a:solidFill>
              <a:srgbClr val="0B49CB"/>
            </a:solidFill>
          </a:ln>
        </p:spPr>
      </p:pic>
      <p:pic>
        <p:nvPicPr>
          <p:cNvPr id="19" name="Picture 18" descr="A map of a basketball court&#10;&#10;Description automatically generated">
            <a:extLst>
              <a:ext uri="{FF2B5EF4-FFF2-40B4-BE49-F238E27FC236}">
                <a16:creationId xmlns:a16="http://schemas.microsoft.com/office/drawing/2014/main" id="{677560ED-9B89-9AF2-59A4-CA8C9A16E3D8}"/>
              </a:ext>
            </a:extLst>
          </p:cNvPr>
          <p:cNvPicPr>
            <a:picLocks noChangeAspect="1"/>
          </p:cNvPicPr>
          <p:nvPr/>
        </p:nvPicPr>
        <p:blipFill>
          <a:blip r:embed="rId7"/>
          <a:stretch>
            <a:fillRect/>
          </a:stretch>
        </p:blipFill>
        <p:spPr>
          <a:xfrm>
            <a:off x="5141850" y="1467639"/>
            <a:ext cx="2769393" cy="2257849"/>
          </a:xfrm>
          <a:prstGeom prst="rect">
            <a:avLst/>
          </a:prstGeom>
          <a:ln>
            <a:solidFill>
              <a:srgbClr val="0B49CB"/>
            </a:solidFill>
          </a:ln>
        </p:spPr>
      </p:pic>
      <p:pic>
        <p:nvPicPr>
          <p:cNvPr id="21" name="Picture 20" descr="A close-up of a map&#10;&#10;Description automatically generated">
            <a:extLst>
              <a:ext uri="{FF2B5EF4-FFF2-40B4-BE49-F238E27FC236}">
                <a16:creationId xmlns:a16="http://schemas.microsoft.com/office/drawing/2014/main" id="{C37CDF64-4657-EB0C-15D9-E8B4C542343B}"/>
              </a:ext>
            </a:extLst>
          </p:cNvPr>
          <p:cNvPicPr>
            <a:picLocks noChangeAspect="1"/>
          </p:cNvPicPr>
          <p:nvPr/>
        </p:nvPicPr>
        <p:blipFill>
          <a:blip r:embed="rId8"/>
          <a:stretch>
            <a:fillRect/>
          </a:stretch>
        </p:blipFill>
        <p:spPr>
          <a:xfrm>
            <a:off x="8114668" y="1538875"/>
            <a:ext cx="2717501" cy="2236021"/>
          </a:xfrm>
          <a:prstGeom prst="rect">
            <a:avLst/>
          </a:prstGeom>
          <a:ln>
            <a:solidFill>
              <a:srgbClr val="0B49CB"/>
            </a:solidFill>
          </a:ln>
        </p:spPr>
      </p:pic>
      <p:sp>
        <p:nvSpPr>
          <p:cNvPr id="4" name="TextBox 3">
            <a:extLst>
              <a:ext uri="{FF2B5EF4-FFF2-40B4-BE49-F238E27FC236}">
                <a16:creationId xmlns:a16="http://schemas.microsoft.com/office/drawing/2014/main" id="{39D24DC6-2384-F238-8AF9-219579638A82}"/>
              </a:ext>
            </a:extLst>
          </p:cNvPr>
          <p:cNvSpPr txBox="1"/>
          <p:nvPr/>
        </p:nvSpPr>
        <p:spPr>
          <a:xfrm>
            <a:off x="881523" y="4441050"/>
            <a:ext cx="8842340" cy="1754326"/>
          </a:xfrm>
          <a:prstGeom prst="rect">
            <a:avLst/>
          </a:prstGeom>
          <a:noFill/>
        </p:spPr>
        <p:txBody>
          <a:bodyPr wrap="square" rtlCol="0">
            <a:spAutoFit/>
          </a:bodyPr>
          <a:lstStyle/>
          <a:p>
            <a:pPr algn="ctr"/>
            <a:r>
              <a:rPr lang="en-GB" dirty="0"/>
              <a:t>The Folium Map shows coloured markers at launch sites. </a:t>
            </a:r>
          </a:p>
          <a:p>
            <a:r>
              <a:rPr lang="en-GB" dirty="0">
                <a:solidFill>
                  <a:srgbClr val="00B050"/>
                </a:solidFill>
              </a:rPr>
              <a:t>Green Markers denote a successful launch </a:t>
            </a:r>
            <a:r>
              <a:rPr lang="en-GB" dirty="0"/>
              <a:t>and </a:t>
            </a:r>
            <a:r>
              <a:rPr lang="en-GB" dirty="0">
                <a:solidFill>
                  <a:srgbClr val="FF0000"/>
                </a:solidFill>
              </a:rPr>
              <a:t>red markers represent a failure.</a:t>
            </a:r>
          </a:p>
          <a:p>
            <a:endParaRPr lang="en-GB" dirty="0">
              <a:solidFill>
                <a:srgbClr val="FF0000"/>
              </a:solidFill>
            </a:endParaRPr>
          </a:p>
          <a:p>
            <a:pPr algn="ctr"/>
            <a:r>
              <a:rPr lang="en-GB" dirty="0"/>
              <a:t>For example, from these images, we can see KSC LC-39A had </a:t>
            </a:r>
            <a:r>
              <a:rPr lang="en-GB" dirty="0">
                <a:solidFill>
                  <a:srgbClr val="00B050"/>
                </a:solidFill>
              </a:rPr>
              <a:t>10 successful launches </a:t>
            </a:r>
            <a:r>
              <a:rPr lang="en-GB" dirty="0"/>
              <a:t>and </a:t>
            </a:r>
            <a:r>
              <a:rPr lang="en-GB" dirty="0">
                <a:solidFill>
                  <a:srgbClr val="FF0000"/>
                </a:solidFill>
              </a:rPr>
              <a:t>3 failed attempts. </a:t>
            </a:r>
            <a:r>
              <a:rPr lang="en-GB" dirty="0">
                <a:solidFill>
                  <a:srgbClr val="204E79"/>
                </a:solidFill>
              </a:rPr>
              <a:t>This site had a higher launch success rate compared to the other locations shown. </a:t>
            </a:r>
          </a:p>
        </p:txBody>
      </p:sp>
      <p:pic>
        <p:nvPicPr>
          <p:cNvPr id="7" name="Graphic 6" descr="Map with pin outline">
            <a:extLst>
              <a:ext uri="{FF2B5EF4-FFF2-40B4-BE49-F238E27FC236}">
                <a16:creationId xmlns:a16="http://schemas.microsoft.com/office/drawing/2014/main" id="{036C5041-8983-C77A-B298-DD5768D804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76263" y="297605"/>
            <a:ext cx="914400" cy="9144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Folium Map: Distances between CCAFS SLC 40 and its proximities</a:t>
            </a:r>
            <a:endParaRPr lang="en-US" dirty="0">
              <a:solidFill>
                <a:srgbClr val="0B49CB"/>
              </a:solidFill>
              <a:latin typeface="Abadi"/>
            </a:endParaRPr>
          </a:p>
        </p:txBody>
      </p:sp>
      <p:pic>
        <p:nvPicPr>
          <p:cNvPr id="2" name="Picture 1" descr="A cartoon of a rocket ship&#10;&#10;Description automatically generated">
            <a:extLst>
              <a:ext uri="{FF2B5EF4-FFF2-40B4-BE49-F238E27FC236}">
                <a16:creationId xmlns:a16="http://schemas.microsoft.com/office/drawing/2014/main" id="{47446D11-FD81-3E40-23B0-5B48CA23C3CA}"/>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6" name="Picture 5" descr="A graph with a line drawn on it&#10;&#10;Description automatically generated">
            <a:extLst>
              <a:ext uri="{FF2B5EF4-FFF2-40B4-BE49-F238E27FC236}">
                <a16:creationId xmlns:a16="http://schemas.microsoft.com/office/drawing/2014/main" id="{5ED3A344-E231-1834-EA41-77E0AA09A4CD}"/>
              </a:ext>
            </a:extLst>
          </p:cNvPr>
          <p:cNvPicPr>
            <a:picLocks noChangeAspect="1"/>
          </p:cNvPicPr>
          <p:nvPr/>
        </p:nvPicPr>
        <p:blipFill>
          <a:blip r:embed="rId4"/>
          <a:stretch>
            <a:fillRect/>
          </a:stretch>
        </p:blipFill>
        <p:spPr>
          <a:xfrm>
            <a:off x="4338696" y="4381420"/>
            <a:ext cx="5306165" cy="1143160"/>
          </a:xfrm>
          <a:prstGeom prst="rect">
            <a:avLst/>
          </a:prstGeom>
          <a:ln>
            <a:solidFill>
              <a:srgbClr val="204E79"/>
            </a:solidFill>
          </a:ln>
        </p:spPr>
      </p:pic>
      <p:pic>
        <p:nvPicPr>
          <p:cNvPr id="9" name="Picture 8" descr="A map of a city&#10;&#10;Description automatically generated">
            <a:extLst>
              <a:ext uri="{FF2B5EF4-FFF2-40B4-BE49-F238E27FC236}">
                <a16:creationId xmlns:a16="http://schemas.microsoft.com/office/drawing/2014/main" id="{562E9443-4D66-2C11-AB94-F80924AF0BA2}"/>
              </a:ext>
            </a:extLst>
          </p:cNvPr>
          <p:cNvPicPr>
            <a:picLocks noChangeAspect="1"/>
          </p:cNvPicPr>
          <p:nvPr/>
        </p:nvPicPr>
        <p:blipFill>
          <a:blip r:embed="rId5"/>
          <a:stretch>
            <a:fillRect/>
          </a:stretch>
        </p:blipFill>
        <p:spPr>
          <a:xfrm>
            <a:off x="702593" y="1425001"/>
            <a:ext cx="5325218" cy="1495634"/>
          </a:xfrm>
          <a:prstGeom prst="rect">
            <a:avLst/>
          </a:prstGeom>
          <a:ln>
            <a:solidFill>
              <a:srgbClr val="204E79"/>
            </a:solidFill>
          </a:ln>
        </p:spPr>
      </p:pic>
      <p:pic>
        <p:nvPicPr>
          <p:cNvPr id="13" name="Picture 12" descr="A screenshot of a map&#10;&#10;Description automatically generated">
            <a:extLst>
              <a:ext uri="{FF2B5EF4-FFF2-40B4-BE49-F238E27FC236}">
                <a16:creationId xmlns:a16="http://schemas.microsoft.com/office/drawing/2014/main" id="{3C9680F7-1D21-1170-492A-8159FDA2BCDF}"/>
              </a:ext>
            </a:extLst>
          </p:cNvPr>
          <p:cNvPicPr>
            <a:picLocks noChangeAspect="1"/>
          </p:cNvPicPr>
          <p:nvPr/>
        </p:nvPicPr>
        <p:blipFill>
          <a:blip r:embed="rId6"/>
          <a:stretch>
            <a:fillRect/>
          </a:stretch>
        </p:blipFill>
        <p:spPr>
          <a:xfrm>
            <a:off x="511986" y="4164314"/>
            <a:ext cx="1899774" cy="2537369"/>
          </a:xfrm>
          <a:prstGeom prst="rect">
            <a:avLst/>
          </a:prstGeom>
          <a:ln>
            <a:solidFill>
              <a:srgbClr val="204E79"/>
            </a:solidFill>
          </a:ln>
        </p:spPr>
      </p:pic>
      <p:pic>
        <p:nvPicPr>
          <p:cNvPr id="15" name="Picture 14" descr="A map of a country with a route&#10;&#10;Description automatically generated">
            <a:extLst>
              <a:ext uri="{FF2B5EF4-FFF2-40B4-BE49-F238E27FC236}">
                <a16:creationId xmlns:a16="http://schemas.microsoft.com/office/drawing/2014/main" id="{DA6486C3-9CC5-3932-B462-D4F97F1D4F9B}"/>
              </a:ext>
            </a:extLst>
          </p:cNvPr>
          <p:cNvPicPr>
            <a:picLocks noChangeAspect="1"/>
          </p:cNvPicPr>
          <p:nvPr/>
        </p:nvPicPr>
        <p:blipFill>
          <a:blip r:embed="rId7"/>
          <a:stretch>
            <a:fillRect/>
          </a:stretch>
        </p:blipFill>
        <p:spPr>
          <a:xfrm>
            <a:off x="6440029" y="1454583"/>
            <a:ext cx="3943900" cy="2038635"/>
          </a:xfrm>
          <a:prstGeom prst="rect">
            <a:avLst/>
          </a:prstGeom>
          <a:ln>
            <a:solidFill>
              <a:srgbClr val="204E79"/>
            </a:solidFill>
          </a:ln>
        </p:spPr>
      </p:pic>
      <p:pic>
        <p:nvPicPr>
          <p:cNvPr id="14" name="Graphic 13" descr="Car with solid fill">
            <a:extLst>
              <a:ext uri="{FF2B5EF4-FFF2-40B4-BE49-F238E27FC236}">
                <a16:creationId xmlns:a16="http://schemas.microsoft.com/office/drawing/2014/main" id="{E9E288A1-3350-66B6-4120-4ED774A57E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52324" y="5201060"/>
            <a:ext cx="914400" cy="914400"/>
          </a:xfrm>
          <a:prstGeom prst="rect">
            <a:avLst/>
          </a:prstGeom>
        </p:spPr>
      </p:pic>
      <p:sp>
        <p:nvSpPr>
          <p:cNvPr id="18" name="TextBox 17">
            <a:extLst>
              <a:ext uri="{FF2B5EF4-FFF2-40B4-BE49-F238E27FC236}">
                <a16:creationId xmlns:a16="http://schemas.microsoft.com/office/drawing/2014/main" id="{7504356B-9FF5-F7D2-E392-75B6DC9EA48C}"/>
              </a:ext>
            </a:extLst>
          </p:cNvPr>
          <p:cNvSpPr txBox="1"/>
          <p:nvPr/>
        </p:nvSpPr>
        <p:spPr>
          <a:xfrm>
            <a:off x="2172541" y="2997949"/>
            <a:ext cx="3220889" cy="646331"/>
          </a:xfrm>
          <a:prstGeom prst="rect">
            <a:avLst/>
          </a:prstGeom>
          <a:solidFill>
            <a:schemeClr val="bg1"/>
          </a:solidFill>
          <a:ln>
            <a:solidFill>
              <a:schemeClr val="tx1"/>
            </a:solidFill>
          </a:ln>
        </p:spPr>
        <p:txBody>
          <a:bodyPr wrap="square" rtlCol="0">
            <a:spAutoFit/>
          </a:bodyPr>
          <a:lstStyle/>
          <a:p>
            <a:r>
              <a:rPr lang="en-GB" dirty="0"/>
              <a:t>CCAFS SLC 40 is 0.60 km from the nearest railway line</a:t>
            </a:r>
          </a:p>
        </p:txBody>
      </p:sp>
      <p:pic>
        <p:nvPicPr>
          <p:cNvPr id="7" name="Graphic 6" descr="Train with solid fill">
            <a:extLst>
              <a:ext uri="{FF2B5EF4-FFF2-40B4-BE49-F238E27FC236}">
                <a16:creationId xmlns:a16="http://schemas.microsoft.com/office/drawing/2014/main" id="{773C20A9-C602-B36C-9FB0-32DE83DA46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26282" y="2849662"/>
            <a:ext cx="914400" cy="914400"/>
          </a:xfrm>
          <a:prstGeom prst="rect">
            <a:avLst/>
          </a:prstGeom>
        </p:spPr>
      </p:pic>
      <p:sp>
        <p:nvSpPr>
          <p:cNvPr id="19" name="TextBox 18">
            <a:extLst>
              <a:ext uri="{FF2B5EF4-FFF2-40B4-BE49-F238E27FC236}">
                <a16:creationId xmlns:a16="http://schemas.microsoft.com/office/drawing/2014/main" id="{55A27F85-35EE-B79F-D79A-AB05A4BD7F19}"/>
              </a:ext>
            </a:extLst>
          </p:cNvPr>
          <p:cNvSpPr txBox="1"/>
          <p:nvPr/>
        </p:nvSpPr>
        <p:spPr>
          <a:xfrm>
            <a:off x="7418439" y="3429000"/>
            <a:ext cx="3377708" cy="646331"/>
          </a:xfrm>
          <a:prstGeom prst="rect">
            <a:avLst/>
          </a:prstGeom>
          <a:solidFill>
            <a:schemeClr val="bg1"/>
          </a:solidFill>
          <a:ln>
            <a:solidFill>
              <a:schemeClr val="tx1"/>
            </a:solidFill>
          </a:ln>
        </p:spPr>
        <p:txBody>
          <a:bodyPr wrap="square" rtlCol="0">
            <a:spAutoFit/>
          </a:bodyPr>
          <a:lstStyle/>
          <a:p>
            <a:r>
              <a:rPr lang="en-GB" dirty="0"/>
              <a:t>CCAFS SLC 40 is 23.18 km from the nearest city (Titusville, FL)</a:t>
            </a:r>
          </a:p>
        </p:txBody>
      </p:sp>
      <p:pic>
        <p:nvPicPr>
          <p:cNvPr id="17" name="Graphic 16" descr="City with solid fill">
            <a:extLst>
              <a:ext uri="{FF2B5EF4-FFF2-40B4-BE49-F238E27FC236}">
                <a16:creationId xmlns:a16="http://schemas.microsoft.com/office/drawing/2014/main" id="{7C73D3C4-CCF5-C988-CDCA-B828DE3B73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2034" y="3268826"/>
            <a:ext cx="914400" cy="914400"/>
          </a:xfrm>
          <a:prstGeom prst="rect">
            <a:avLst/>
          </a:prstGeom>
        </p:spPr>
      </p:pic>
      <p:sp>
        <p:nvSpPr>
          <p:cNvPr id="20" name="TextBox 19">
            <a:extLst>
              <a:ext uri="{FF2B5EF4-FFF2-40B4-BE49-F238E27FC236}">
                <a16:creationId xmlns:a16="http://schemas.microsoft.com/office/drawing/2014/main" id="{9055CA0C-0BD8-2AE5-3CFA-E338764712DD}"/>
              </a:ext>
            </a:extLst>
          </p:cNvPr>
          <p:cNvSpPr txBox="1"/>
          <p:nvPr/>
        </p:nvSpPr>
        <p:spPr>
          <a:xfrm>
            <a:off x="2026057" y="4457818"/>
            <a:ext cx="1979766" cy="923330"/>
          </a:xfrm>
          <a:prstGeom prst="rect">
            <a:avLst/>
          </a:prstGeom>
          <a:solidFill>
            <a:schemeClr val="bg1"/>
          </a:solidFill>
          <a:ln>
            <a:solidFill>
              <a:schemeClr val="tx1"/>
            </a:solidFill>
          </a:ln>
        </p:spPr>
        <p:txBody>
          <a:bodyPr wrap="square" rtlCol="0">
            <a:spAutoFit/>
          </a:bodyPr>
          <a:lstStyle/>
          <a:p>
            <a:r>
              <a:rPr lang="en-GB" dirty="0"/>
              <a:t>CCAFS SLC 40 is 1.29 km from the nearest highway</a:t>
            </a:r>
          </a:p>
        </p:txBody>
      </p:sp>
      <p:sp>
        <p:nvSpPr>
          <p:cNvPr id="21" name="TextBox 20">
            <a:extLst>
              <a:ext uri="{FF2B5EF4-FFF2-40B4-BE49-F238E27FC236}">
                <a16:creationId xmlns:a16="http://schemas.microsoft.com/office/drawing/2014/main" id="{57940A1C-C97F-017E-65CC-FE5F3FFBD6AE}"/>
              </a:ext>
            </a:extLst>
          </p:cNvPr>
          <p:cNvSpPr txBox="1"/>
          <p:nvPr/>
        </p:nvSpPr>
        <p:spPr>
          <a:xfrm>
            <a:off x="4820855" y="5381148"/>
            <a:ext cx="4700631" cy="369332"/>
          </a:xfrm>
          <a:prstGeom prst="rect">
            <a:avLst/>
          </a:prstGeom>
          <a:solidFill>
            <a:schemeClr val="bg1"/>
          </a:solidFill>
          <a:ln>
            <a:solidFill>
              <a:schemeClr val="tx1"/>
            </a:solidFill>
          </a:ln>
        </p:spPr>
        <p:txBody>
          <a:bodyPr wrap="square" rtlCol="0">
            <a:spAutoFit/>
          </a:bodyPr>
          <a:lstStyle/>
          <a:p>
            <a:r>
              <a:rPr lang="en-GB" dirty="0"/>
              <a:t>CCAFS SLC 40 is 0.87 km from the coastline</a:t>
            </a:r>
          </a:p>
        </p:txBody>
      </p:sp>
      <p:pic>
        <p:nvPicPr>
          <p:cNvPr id="11" name="Graphic 10" descr="Dolphin with solid fill">
            <a:extLst>
              <a:ext uri="{FF2B5EF4-FFF2-40B4-BE49-F238E27FC236}">
                <a16:creationId xmlns:a16="http://schemas.microsoft.com/office/drawing/2014/main" id="{476C522C-C8AF-CA87-FA3A-2CA12ACD64C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543" y="5118920"/>
            <a:ext cx="914400" cy="914400"/>
          </a:xfrm>
          <a:prstGeom prst="rect">
            <a:avLst/>
          </a:prstGeom>
        </p:spPr>
      </p:pic>
      <p:sp>
        <p:nvSpPr>
          <p:cNvPr id="22" name="TextBox 21">
            <a:extLst>
              <a:ext uri="{FF2B5EF4-FFF2-40B4-BE49-F238E27FC236}">
                <a16:creationId xmlns:a16="http://schemas.microsoft.com/office/drawing/2014/main" id="{61DFB22F-86E6-EA14-43B1-31664AC00F38}"/>
              </a:ext>
            </a:extLst>
          </p:cNvPr>
          <p:cNvSpPr txBox="1"/>
          <p:nvPr/>
        </p:nvSpPr>
        <p:spPr>
          <a:xfrm>
            <a:off x="2438027" y="5915274"/>
            <a:ext cx="6756400" cy="707886"/>
          </a:xfrm>
          <a:prstGeom prst="rect">
            <a:avLst/>
          </a:prstGeom>
          <a:noFill/>
        </p:spPr>
        <p:txBody>
          <a:bodyPr wrap="square" rtlCol="0">
            <a:spAutoFit/>
          </a:bodyPr>
          <a:lstStyle/>
          <a:p>
            <a:pPr algn="ctr"/>
            <a:r>
              <a:rPr lang="en-GB" sz="2000" dirty="0">
                <a:solidFill>
                  <a:srgbClr val="0B49CB"/>
                </a:solidFill>
                <a:latin typeface="Abadi"/>
              </a:rPr>
              <a:t>CCAFS SLC 40 is a good location as it is far from the nearest city and close to the coastline away from civilisation.</a:t>
            </a:r>
            <a:endParaRPr lang="en-GB" sz="2000" dirty="0"/>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pic>
        <p:nvPicPr>
          <p:cNvPr id="3" name="Picture 2" descr="A cartoon of a rocket ship&#10;&#10;Description automatically generated">
            <a:extLst>
              <a:ext uri="{FF2B5EF4-FFF2-40B4-BE49-F238E27FC236}">
                <a16:creationId xmlns:a16="http://schemas.microsoft.com/office/drawing/2014/main" id="{58D59539-3506-BE0C-B864-1FA1250B9917}"/>
              </a:ext>
            </a:extLst>
          </p:cNvPr>
          <p:cNvPicPr>
            <a:picLocks noChangeAspect="1"/>
          </p:cNvPicPr>
          <p:nvPr/>
        </p:nvPicPr>
        <p:blipFill>
          <a:blip r:embed="rId3"/>
          <a:stretch>
            <a:fillRect/>
          </a:stretch>
        </p:blipFill>
        <p:spPr>
          <a:xfrm>
            <a:off x="10255255" y="4953000"/>
            <a:ext cx="1843275" cy="1802674"/>
          </a:xfrm>
          <a:prstGeom prst="rect">
            <a:avLst/>
          </a:prstGeom>
        </p:spPr>
      </p:pic>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a:t>
            </a:r>
            <a:r>
              <a:rPr lang="en-GB" dirty="0">
                <a:solidFill>
                  <a:srgbClr val="0B49CB"/>
                </a:solidFill>
                <a:latin typeface="Abadi"/>
              </a:rPr>
              <a:t>Launch success count for all sites</a:t>
            </a:r>
            <a:endParaRPr lang="en-US" dirty="0">
              <a:solidFill>
                <a:srgbClr val="0B49CB"/>
              </a:solidFill>
              <a:latin typeface="Abadi"/>
            </a:endParaRPr>
          </a:p>
        </p:txBody>
      </p:sp>
      <p:pic>
        <p:nvPicPr>
          <p:cNvPr id="2" name="Picture 1" descr="A cartoon of a rocket ship&#10;&#10;Description automatically generated">
            <a:extLst>
              <a:ext uri="{FF2B5EF4-FFF2-40B4-BE49-F238E27FC236}">
                <a16:creationId xmlns:a16="http://schemas.microsoft.com/office/drawing/2014/main" id="{097C3737-4525-5499-8E9B-3E3CEFB50BB3}"/>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6" name="Picture 5" descr="A colorful circle with different colored circles&#10;&#10;Description automatically generated">
            <a:extLst>
              <a:ext uri="{FF2B5EF4-FFF2-40B4-BE49-F238E27FC236}">
                <a16:creationId xmlns:a16="http://schemas.microsoft.com/office/drawing/2014/main" id="{124B0947-0343-F919-39D7-30D9290C9143}"/>
              </a:ext>
            </a:extLst>
          </p:cNvPr>
          <p:cNvPicPr>
            <a:picLocks noChangeAspect="1"/>
          </p:cNvPicPr>
          <p:nvPr/>
        </p:nvPicPr>
        <p:blipFill>
          <a:blip r:embed="rId4"/>
          <a:stretch>
            <a:fillRect/>
          </a:stretch>
        </p:blipFill>
        <p:spPr>
          <a:xfrm>
            <a:off x="93470" y="1420171"/>
            <a:ext cx="11285611" cy="2111996"/>
          </a:xfrm>
          <a:prstGeom prst="rect">
            <a:avLst/>
          </a:prstGeom>
          <a:ln>
            <a:solidFill>
              <a:srgbClr val="0B49CB"/>
            </a:solidFill>
          </a:ln>
        </p:spPr>
      </p:pic>
      <p:pic>
        <p:nvPicPr>
          <p:cNvPr id="7" name="Picture 6" descr="A pie chart with numbers and a few percentages&#10;&#10;Description automatically generated">
            <a:extLst>
              <a:ext uri="{FF2B5EF4-FFF2-40B4-BE49-F238E27FC236}">
                <a16:creationId xmlns:a16="http://schemas.microsoft.com/office/drawing/2014/main" id="{E1BABC2B-7292-8E3E-FDCF-F7E8FD3FA32D}"/>
              </a:ext>
            </a:extLst>
          </p:cNvPr>
          <p:cNvPicPr>
            <a:picLocks noChangeAspect="1"/>
          </p:cNvPicPr>
          <p:nvPr/>
        </p:nvPicPr>
        <p:blipFill>
          <a:blip r:embed="rId5"/>
          <a:stretch>
            <a:fillRect/>
          </a:stretch>
        </p:blipFill>
        <p:spPr>
          <a:xfrm>
            <a:off x="660169" y="3164990"/>
            <a:ext cx="3327554" cy="3241497"/>
          </a:xfrm>
          <a:prstGeom prst="rect">
            <a:avLst/>
          </a:prstGeom>
          <a:ln>
            <a:solidFill>
              <a:srgbClr val="0B49CB"/>
            </a:solidFill>
          </a:ln>
        </p:spPr>
      </p:pic>
      <p:pic>
        <p:nvPicPr>
          <p:cNvPr id="10" name="Picture 9" descr="A group of colorful squares with text&#10;&#10;Description automatically generated">
            <a:extLst>
              <a:ext uri="{FF2B5EF4-FFF2-40B4-BE49-F238E27FC236}">
                <a16:creationId xmlns:a16="http://schemas.microsoft.com/office/drawing/2014/main" id="{44A14D80-FB28-3061-2F07-5F5BAD4FD14D}"/>
              </a:ext>
            </a:extLst>
          </p:cNvPr>
          <p:cNvPicPr>
            <a:picLocks noChangeAspect="1"/>
          </p:cNvPicPr>
          <p:nvPr/>
        </p:nvPicPr>
        <p:blipFill>
          <a:blip r:embed="rId6"/>
          <a:stretch>
            <a:fillRect/>
          </a:stretch>
        </p:blipFill>
        <p:spPr>
          <a:xfrm>
            <a:off x="8391187" y="2841123"/>
            <a:ext cx="2162683" cy="1714559"/>
          </a:xfrm>
          <a:prstGeom prst="rect">
            <a:avLst/>
          </a:prstGeom>
          <a:ln>
            <a:solidFill>
              <a:srgbClr val="0B49CB"/>
            </a:solidFill>
          </a:ln>
        </p:spPr>
      </p:pic>
      <p:cxnSp>
        <p:nvCxnSpPr>
          <p:cNvPr id="12" name="Straight Arrow Connector 11">
            <a:extLst>
              <a:ext uri="{FF2B5EF4-FFF2-40B4-BE49-F238E27FC236}">
                <a16:creationId xmlns:a16="http://schemas.microsoft.com/office/drawing/2014/main" id="{0B31732C-FCE6-1006-FB17-82DB24BB253B}"/>
              </a:ext>
            </a:extLst>
          </p:cNvPr>
          <p:cNvCxnSpPr>
            <a:cxnSpLocks/>
          </p:cNvCxnSpPr>
          <p:nvPr/>
        </p:nvCxnSpPr>
        <p:spPr>
          <a:xfrm flipH="1">
            <a:off x="3987723" y="3164990"/>
            <a:ext cx="850977" cy="264010"/>
          </a:xfrm>
          <a:prstGeom prst="straightConnector1">
            <a:avLst/>
          </a:prstGeom>
          <a:ln>
            <a:solidFill>
              <a:srgbClr val="0B49CB"/>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EF556E-2B0F-FF42-3F4E-2163F57D546B}"/>
              </a:ext>
            </a:extLst>
          </p:cNvPr>
          <p:cNvCxnSpPr>
            <a:cxnSpLocks/>
          </p:cNvCxnSpPr>
          <p:nvPr/>
        </p:nvCxnSpPr>
        <p:spPr>
          <a:xfrm flipH="1">
            <a:off x="10553870" y="2578100"/>
            <a:ext cx="317330" cy="263023"/>
          </a:xfrm>
          <a:prstGeom prst="straightConnector1">
            <a:avLst/>
          </a:prstGeom>
          <a:ln>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323DBBA-FD1B-208E-F8C5-1C3048F9986E}"/>
              </a:ext>
            </a:extLst>
          </p:cNvPr>
          <p:cNvSpPr txBox="1"/>
          <p:nvPr/>
        </p:nvSpPr>
        <p:spPr>
          <a:xfrm>
            <a:off x="4485821" y="4094017"/>
            <a:ext cx="3791068" cy="923330"/>
          </a:xfrm>
          <a:prstGeom prst="rect">
            <a:avLst/>
          </a:prstGeom>
          <a:noFill/>
        </p:spPr>
        <p:txBody>
          <a:bodyPr wrap="square" rtlCol="0">
            <a:spAutoFit/>
          </a:bodyPr>
          <a:lstStyle/>
          <a:p>
            <a:r>
              <a:rPr lang="en-GB" dirty="0"/>
              <a:t>From the Pie Chart, we can see that </a:t>
            </a:r>
            <a:r>
              <a:rPr lang="en-GB" dirty="0">
                <a:solidFill>
                  <a:srgbClr val="1C7DDB"/>
                </a:solidFill>
              </a:rPr>
              <a:t>KSC LC-39A </a:t>
            </a:r>
            <a:r>
              <a:rPr lang="en-GB" dirty="0"/>
              <a:t>has the highest success rate at </a:t>
            </a:r>
            <a:r>
              <a:rPr lang="en-GB" dirty="0">
                <a:solidFill>
                  <a:srgbClr val="1C7DDB"/>
                </a:solidFill>
              </a:rPr>
              <a:t>41.7%.</a:t>
            </a:r>
          </a:p>
        </p:txBody>
      </p:sp>
      <p:pic>
        <p:nvPicPr>
          <p:cNvPr id="19" name="Graphic 18" descr="Fireworks outline">
            <a:extLst>
              <a:ext uri="{FF2B5EF4-FFF2-40B4-BE49-F238E27FC236}">
                <a16:creationId xmlns:a16="http://schemas.microsoft.com/office/drawing/2014/main" id="{2419FA53-E871-B18C-939E-AFF33C56D3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2438" y="4664797"/>
            <a:ext cx="914400" cy="914400"/>
          </a:xfrm>
          <a:prstGeom prst="rect">
            <a:avLst/>
          </a:prstGeom>
        </p:spPr>
      </p:pic>
      <p:sp>
        <p:nvSpPr>
          <p:cNvPr id="20" name="TextBox 19">
            <a:extLst>
              <a:ext uri="{FF2B5EF4-FFF2-40B4-BE49-F238E27FC236}">
                <a16:creationId xmlns:a16="http://schemas.microsoft.com/office/drawing/2014/main" id="{91293A98-E1D9-D791-888C-837F6256E688}"/>
              </a:ext>
            </a:extLst>
          </p:cNvPr>
          <p:cNvSpPr txBox="1"/>
          <p:nvPr/>
        </p:nvSpPr>
        <p:spPr>
          <a:xfrm>
            <a:off x="4413211" y="5579197"/>
            <a:ext cx="3791068" cy="923330"/>
          </a:xfrm>
          <a:prstGeom prst="rect">
            <a:avLst/>
          </a:prstGeom>
          <a:noFill/>
        </p:spPr>
        <p:txBody>
          <a:bodyPr wrap="square" rtlCol="0">
            <a:spAutoFit/>
          </a:bodyPr>
          <a:lstStyle/>
          <a:p>
            <a:r>
              <a:rPr lang="en-GB" dirty="0"/>
              <a:t>From the Pie Chart, we can see that </a:t>
            </a:r>
            <a:r>
              <a:rPr lang="en-GB" dirty="0">
                <a:solidFill>
                  <a:srgbClr val="7030A0"/>
                </a:solidFill>
              </a:rPr>
              <a:t>CCAFS SLC-40 </a:t>
            </a:r>
            <a:r>
              <a:rPr lang="en-GB" dirty="0"/>
              <a:t>has the lowest success rate at </a:t>
            </a:r>
            <a:r>
              <a:rPr lang="en-GB" dirty="0">
                <a:solidFill>
                  <a:srgbClr val="7030A0"/>
                </a:solidFill>
              </a:rPr>
              <a:t>12.5%.</a:t>
            </a:r>
          </a:p>
        </p:txBody>
      </p:sp>
      <p:pic>
        <p:nvPicPr>
          <p:cNvPr id="22" name="Graphic 21" descr="Rocket outline">
            <a:extLst>
              <a:ext uri="{FF2B5EF4-FFF2-40B4-BE49-F238E27FC236}">
                <a16:creationId xmlns:a16="http://schemas.microsoft.com/office/drawing/2014/main" id="{2E7CD92E-9F92-5221-E862-6639BB4AAB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016082">
            <a:off x="7775967" y="5688342"/>
            <a:ext cx="914400" cy="9144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a:t>
            </a:r>
            <a:r>
              <a:rPr lang="en-GB" dirty="0">
                <a:solidFill>
                  <a:srgbClr val="0B49CB"/>
                </a:solidFill>
                <a:latin typeface="Abadi"/>
              </a:rPr>
              <a:t>Success rate for KSC LC-39A</a:t>
            </a:r>
            <a:endParaRPr lang="en-US" dirty="0">
              <a:solidFill>
                <a:srgbClr val="0B49CB"/>
              </a:solidFill>
              <a:latin typeface="Abadi"/>
            </a:endParaRPr>
          </a:p>
        </p:txBody>
      </p:sp>
      <p:pic>
        <p:nvPicPr>
          <p:cNvPr id="2" name="Picture 1" descr="A cartoon of a rocket ship&#10;&#10;Description automatically generated">
            <a:extLst>
              <a:ext uri="{FF2B5EF4-FFF2-40B4-BE49-F238E27FC236}">
                <a16:creationId xmlns:a16="http://schemas.microsoft.com/office/drawing/2014/main" id="{EDA4992C-9149-3F13-AAF3-A4DC6AE61DE7}"/>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9" name="Picture 8" descr="A blue and orange circle with a blue circle with a blue circle with a blue circle with a blue circle with a blue circle with a blue circle with a blue circle with a blue circle with a&#10;&#10;Description automatically generated">
            <a:extLst>
              <a:ext uri="{FF2B5EF4-FFF2-40B4-BE49-F238E27FC236}">
                <a16:creationId xmlns:a16="http://schemas.microsoft.com/office/drawing/2014/main" id="{4718FA6C-22C2-101A-6D39-4BAE3FF4B6EE}"/>
              </a:ext>
            </a:extLst>
          </p:cNvPr>
          <p:cNvPicPr>
            <a:picLocks noChangeAspect="1"/>
          </p:cNvPicPr>
          <p:nvPr/>
        </p:nvPicPr>
        <p:blipFill>
          <a:blip r:embed="rId4"/>
          <a:stretch>
            <a:fillRect/>
          </a:stretch>
        </p:blipFill>
        <p:spPr>
          <a:xfrm>
            <a:off x="253400" y="1385405"/>
            <a:ext cx="11173522" cy="2646584"/>
          </a:xfrm>
          <a:prstGeom prst="rect">
            <a:avLst/>
          </a:prstGeom>
          <a:ln>
            <a:solidFill>
              <a:srgbClr val="0B49CB"/>
            </a:solidFill>
          </a:ln>
        </p:spPr>
      </p:pic>
      <p:pic>
        <p:nvPicPr>
          <p:cNvPr id="6" name="Picture 5" descr="A blue and orange pie chart&#10;&#10;Description automatically generated">
            <a:extLst>
              <a:ext uri="{FF2B5EF4-FFF2-40B4-BE49-F238E27FC236}">
                <a16:creationId xmlns:a16="http://schemas.microsoft.com/office/drawing/2014/main" id="{194C1792-5721-FA56-BB90-14CA053EF34D}"/>
              </a:ext>
            </a:extLst>
          </p:cNvPr>
          <p:cNvPicPr>
            <a:picLocks noChangeAspect="1"/>
          </p:cNvPicPr>
          <p:nvPr/>
        </p:nvPicPr>
        <p:blipFill>
          <a:blip r:embed="rId5"/>
          <a:stretch>
            <a:fillRect/>
          </a:stretch>
        </p:blipFill>
        <p:spPr>
          <a:xfrm>
            <a:off x="458565" y="2824163"/>
            <a:ext cx="3718146" cy="3582324"/>
          </a:xfrm>
          <a:prstGeom prst="rect">
            <a:avLst/>
          </a:prstGeom>
          <a:ln>
            <a:solidFill>
              <a:srgbClr val="0B49CB"/>
            </a:solidFill>
          </a:ln>
        </p:spPr>
      </p:pic>
      <p:cxnSp>
        <p:nvCxnSpPr>
          <p:cNvPr id="10" name="Straight Arrow Connector 9">
            <a:extLst>
              <a:ext uri="{FF2B5EF4-FFF2-40B4-BE49-F238E27FC236}">
                <a16:creationId xmlns:a16="http://schemas.microsoft.com/office/drawing/2014/main" id="{DD0A73CB-C8AC-DF27-A49E-CEE176682A99}"/>
              </a:ext>
            </a:extLst>
          </p:cNvPr>
          <p:cNvCxnSpPr/>
          <p:nvPr/>
        </p:nvCxnSpPr>
        <p:spPr>
          <a:xfrm flipH="1">
            <a:off x="4176711" y="2824163"/>
            <a:ext cx="357189" cy="223837"/>
          </a:xfrm>
          <a:prstGeom prst="straightConnector1">
            <a:avLst/>
          </a:prstGeom>
          <a:ln>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6D506E7-4B25-64DC-8C90-C8F7F37A0771}"/>
              </a:ext>
            </a:extLst>
          </p:cNvPr>
          <p:cNvSpPr txBox="1"/>
          <p:nvPr/>
        </p:nvSpPr>
        <p:spPr>
          <a:xfrm>
            <a:off x="4762500" y="4543425"/>
            <a:ext cx="4511502" cy="923330"/>
          </a:xfrm>
          <a:prstGeom prst="rect">
            <a:avLst/>
          </a:prstGeom>
          <a:noFill/>
        </p:spPr>
        <p:txBody>
          <a:bodyPr wrap="square" rtlCol="0">
            <a:spAutoFit/>
          </a:bodyPr>
          <a:lstStyle/>
          <a:p>
            <a:r>
              <a:rPr lang="en-GB" dirty="0"/>
              <a:t>KSC LC-39A was the launch site with the </a:t>
            </a:r>
            <a:r>
              <a:rPr lang="en-GB" dirty="0">
                <a:solidFill>
                  <a:schemeClr val="accent3"/>
                </a:solidFill>
              </a:rPr>
              <a:t>highest success rate with 76.9% success</a:t>
            </a:r>
            <a:r>
              <a:rPr lang="en-GB" dirty="0"/>
              <a:t> and 23.1% failure. </a:t>
            </a:r>
          </a:p>
        </p:txBody>
      </p:sp>
      <p:pic>
        <p:nvPicPr>
          <p:cNvPr id="12" name="Graphic 11" descr="Fireworks outline">
            <a:extLst>
              <a:ext uri="{FF2B5EF4-FFF2-40B4-BE49-F238E27FC236}">
                <a16:creationId xmlns:a16="http://schemas.microsoft.com/office/drawing/2014/main" id="{2A0A0467-77A5-B389-3B74-6408B4BEB9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58783" y="5121997"/>
            <a:ext cx="914400" cy="914400"/>
          </a:xfrm>
          <a:prstGeom prst="rect">
            <a:avLst/>
          </a:prstGeom>
        </p:spPr>
      </p:pic>
      <p:pic>
        <p:nvPicPr>
          <p:cNvPr id="14" name="Graphic 13" descr="Rocket outline">
            <a:extLst>
              <a:ext uri="{FF2B5EF4-FFF2-40B4-BE49-F238E27FC236}">
                <a16:creationId xmlns:a16="http://schemas.microsoft.com/office/drawing/2014/main" id="{06E824E0-B026-E45C-65C0-12672A02F3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2837" y="5130927"/>
            <a:ext cx="914400" cy="9144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39702"/>
            <a:ext cx="8218758" cy="468587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1"/>
                </a:solidFill>
                <a:latin typeface="Abadi" panose="020B0604020104020204" pitchFamily="34" charset="0"/>
              </a:rPr>
              <a:t>Project background and context</a:t>
            </a:r>
          </a:p>
          <a:p>
            <a:pPr>
              <a:spcBef>
                <a:spcPts val="1400"/>
              </a:spcBef>
            </a:pPr>
            <a:r>
              <a:rPr lang="en-GB" sz="2600" dirty="0">
                <a:solidFill>
                  <a:schemeClr val="accent3">
                    <a:lumMod val="25000"/>
                  </a:schemeClr>
                </a:solidFill>
                <a:latin typeface="Abadi" panose="020B0604020104020204" pitchFamily="34" charset="0"/>
              </a:rPr>
              <a:t>In this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1"/>
                </a:solidFill>
                <a:latin typeface="Abadi" panose="020B0604020104020204" pitchFamily="34" charset="0"/>
              </a:rPr>
              <a:t>Problems you want to find answers</a:t>
            </a:r>
          </a:p>
          <a:p>
            <a:pPr>
              <a:spcBef>
                <a:spcPts val="1400"/>
              </a:spcBef>
            </a:pPr>
            <a:r>
              <a:rPr lang="en-GB" sz="1800" dirty="0">
                <a:solidFill>
                  <a:schemeClr val="accent3">
                    <a:lumMod val="25000"/>
                  </a:schemeClr>
                </a:solidFill>
                <a:latin typeface="Abadi" panose="020B0604020104020204" pitchFamily="34" charset="0"/>
              </a:rPr>
              <a:t>Determine if the Falcon 9 first stage will land successfully. </a:t>
            </a:r>
          </a:p>
          <a:p>
            <a:pPr>
              <a:spcBef>
                <a:spcPts val="1400"/>
              </a:spcBef>
            </a:pPr>
            <a:r>
              <a:rPr lang="en-GB" sz="1800" dirty="0">
                <a:solidFill>
                  <a:schemeClr val="accent3">
                    <a:lumMod val="25000"/>
                  </a:schemeClr>
                </a:solidFill>
                <a:latin typeface="Abadi" panose="020B0604020104020204" pitchFamily="34" charset="0"/>
              </a:rPr>
              <a:t>Determine the price of each launch.</a:t>
            </a:r>
          </a:p>
          <a:p>
            <a:pPr>
              <a:spcBef>
                <a:spcPts val="1400"/>
              </a:spcBef>
            </a:pPr>
            <a:r>
              <a:rPr lang="en-GB" sz="1800" dirty="0">
                <a:solidFill>
                  <a:schemeClr val="accent3">
                    <a:lumMod val="25000"/>
                  </a:schemeClr>
                </a:solidFill>
                <a:latin typeface="Abadi" panose="020B0604020104020204" pitchFamily="34" charset="0"/>
              </a:rPr>
              <a:t>Determine if SpaceX will reuse the first stage.</a:t>
            </a:r>
            <a:endParaRPr lang="en-US" sz="1800" dirty="0">
              <a:solidFill>
                <a:schemeClr val="accent3">
                  <a:lumMod val="25000"/>
                </a:schemeClr>
              </a:solidFill>
              <a:latin typeface="Abadi" panose="020B0604020104020204" pitchFamily="34" charset="0"/>
            </a:endParaRPr>
          </a:p>
        </p:txBody>
      </p:sp>
      <p:pic>
        <p:nvPicPr>
          <p:cNvPr id="2" name="Picture 1" descr="A cartoon of a rocket ship&#10;&#10;Description automatically generated">
            <a:extLst>
              <a:ext uri="{FF2B5EF4-FFF2-40B4-BE49-F238E27FC236}">
                <a16:creationId xmlns:a16="http://schemas.microsoft.com/office/drawing/2014/main" id="{5E885E1D-E213-3369-A3C0-92F041DB5247}"/>
              </a:ext>
            </a:extLst>
          </p:cNvPr>
          <p:cNvPicPr>
            <a:picLocks noChangeAspect="1"/>
          </p:cNvPicPr>
          <p:nvPr/>
        </p:nvPicPr>
        <p:blipFill>
          <a:blip r:embed="rId3"/>
          <a:stretch>
            <a:fillRect/>
          </a:stretch>
        </p:blipFill>
        <p:spPr>
          <a:xfrm>
            <a:off x="10225967" y="4750982"/>
            <a:ext cx="1843275" cy="1802674"/>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Payload vs. Launch Outcome scatter plot for all sites</a:t>
            </a:r>
            <a:endParaRPr lang="en-US" dirty="0">
              <a:solidFill>
                <a:srgbClr val="0B49CB"/>
              </a:solidFill>
              <a:latin typeface="Abadi"/>
            </a:endParaRPr>
          </a:p>
        </p:txBody>
      </p:sp>
      <p:pic>
        <p:nvPicPr>
          <p:cNvPr id="2" name="Picture 1" descr="A cartoon of a rocket ship&#10;&#10;Description automatically generated">
            <a:extLst>
              <a:ext uri="{FF2B5EF4-FFF2-40B4-BE49-F238E27FC236}">
                <a16:creationId xmlns:a16="http://schemas.microsoft.com/office/drawing/2014/main" id="{B4C43D93-C315-D410-A1EC-AA1284A7F4A2}"/>
              </a:ext>
            </a:extLst>
          </p:cNvPr>
          <p:cNvPicPr>
            <a:picLocks noChangeAspect="1"/>
          </p:cNvPicPr>
          <p:nvPr/>
        </p:nvPicPr>
        <p:blipFill>
          <a:blip r:embed="rId3"/>
          <a:stretch>
            <a:fillRect/>
          </a:stretch>
        </p:blipFill>
        <p:spPr>
          <a:xfrm>
            <a:off x="10255255" y="4953000"/>
            <a:ext cx="1843275" cy="1802674"/>
          </a:xfrm>
          <a:prstGeom prst="rect">
            <a:avLst/>
          </a:prstGeom>
        </p:spPr>
      </p:pic>
      <p:pic>
        <p:nvPicPr>
          <p:cNvPr id="6" name="Picture 5" descr="A white rectangular object with colorful dots&#10;&#10;Description automatically generated">
            <a:extLst>
              <a:ext uri="{FF2B5EF4-FFF2-40B4-BE49-F238E27FC236}">
                <a16:creationId xmlns:a16="http://schemas.microsoft.com/office/drawing/2014/main" id="{C27412A8-A319-81F3-3A39-BA6ED4A79AC8}"/>
              </a:ext>
            </a:extLst>
          </p:cNvPr>
          <p:cNvPicPr>
            <a:picLocks noChangeAspect="1"/>
          </p:cNvPicPr>
          <p:nvPr/>
        </p:nvPicPr>
        <p:blipFill>
          <a:blip r:embed="rId4"/>
          <a:stretch>
            <a:fillRect/>
          </a:stretch>
        </p:blipFill>
        <p:spPr>
          <a:xfrm>
            <a:off x="267919" y="1400459"/>
            <a:ext cx="9999252" cy="199815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5C364F6-3ED4-9815-A8E2-5F586D17E6A8}"/>
              </a:ext>
            </a:extLst>
          </p:cNvPr>
          <p:cNvPicPr>
            <a:picLocks noChangeAspect="1"/>
          </p:cNvPicPr>
          <p:nvPr/>
        </p:nvPicPr>
        <p:blipFill>
          <a:blip r:embed="rId5"/>
          <a:stretch>
            <a:fillRect/>
          </a:stretch>
        </p:blipFill>
        <p:spPr>
          <a:xfrm>
            <a:off x="170115" y="4115567"/>
            <a:ext cx="10129786" cy="1998157"/>
          </a:xfrm>
          <a:prstGeom prst="rect">
            <a:avLst/>
          </a:prstGeom>
        </p:spPr>
      </p:pic>
      <p:sp>
        <p:nvSpPr>
          <p:cNvPr id="4" name="TextBox 3">
            <a:extLst>
              <a:ext uri="{FF2B5EF4-FFF2-40B4-BE49-F238E27FC236}">
                <a16:creationId xmlns:a16="http://schemas.microsoft.com/office/drawing/2014/main" id="{40450EC2-EE32-7210-CF7D-D6FFCBA89CD6}"/>
              </a:ext>
            </a:extLst>
          </p:cNvPr>
          <p:cNvSpPr txBox="1"/>
          <p:nvPr/>
        </p:nvSpPr>
        <p:spPr>
          <a:xfrm>
            <a:off x="350873" y="3342044"/>
            <a:ext cx="9335387" cy="646331"/>
          </a:xfrm>
          <a:prstGeom prst="rect">
            <a:avLst/>
          </a:prstGeom>
          <a:solidFill>
            <a:schemeClr val="bg1"/>
          </a:solidFill>
          <a:ln>
            <a:solidFill>
              <a:schemeClr val="tx1"/>
            </a:solidFill>
          </a:ln>
        </p:spPr>
        <p:txBody>
          <a:bodyPr wrap="square" rtlCol="0">
            <a:spAutoFit/>
          </a:bodyPr>
          <a:lstStyle/>
          <a:p>
            <a:r>
              <a:rPr lang="en-GB" dirty="0"/>
              <a:t>The correlation between Payload and Success for all sites (0 – 5000 kg) Payload Mass</a:t>
            </a:r>
          </a:p>
          <a:p>
            <a:r>
              <a:rPr lang="en-GB" b="1" dirty="0">
                <a:solidFill>
                  <a:schemeClr val="accent3"/>
                </a:solidFill>
              </a:rPr>
              <a:t>This scatter plot shows higher </a:t>
            </a:r>
            <a:r>
              <a:rPr lang="en-GB" b="1" u="sng" dirty="0">
                <a:solidFill>
                  <a:schemeClr val="accent3"/>
                </a:solidFill>
              </a:rPr>
              <a:t>success</a:t>
            </a:r>
            <a:r>
              <a:rPr lang="en-GB" b="1" dirty="0">
                <a:solidFill>
                  <a:schemeClr val="accent3"/>
                </a:solidFill>
              </a:rPr>
              <a:t> rates for </a:t>
            </a:r>
            <a:r>
              <a:rPr lang="en-GB" b="1" u="sng" dirty="0">
                <a:solidFill>
                  <a:schemeClr val="accent3"/>
                </a:solidFill>
              </a:rPr>
              <a:t>lower</a:t>
            </a:r>
            <a:r>
              <a:rPr lang="en-GB" b="1" dirty="0">
                <a:solidFill>
                  <a:schemeClr val="accent3"/>
                </a:solidFill>
              </a:rPr>
              <a:t> payload mass.</a:t>
            </a:r>
          </a:p>
        </p:txBody>
      </p:sp>
      <p:sp>
        <p:nvSpPr>
          <p:cNvPr id="7" name="TextBox 6">
            <a:extLst>
              <a:ext uri="{FF2B5EF4-FFF2-40B4-BE49-F238E27FC236}">
                <a16:creationId xmlns:a16="http://schemas.microsoft.com/office/drawing/2014/main" id="{1A6EDD6A-AAA5-8D80-0870-B8DB420F4553}"/>
              </a:ext>
            </a:extLst>
          </p:cNvPr>
          <p:cNvSpPr txBox="1"/>
          <p:nvPr/>
        </p:nvSpPr>
        <p:spPr>
          <a:xfrm>
            <a:off x="170115" y="6037155"/>
            <a:ext cx="9335387" cy="646331"/>
          </a:xfrm>
          <a:prstGeom prst="rect">
            <a:avLst/>
          </a:prstGeom>
          <a:solidFill>
            <a:schemeClr val="bg1"/>
          </a:solidFill>
          <a:ln>
            <a:solidFill>
              <a:schemeClr val="tx1"/>
            </a:solidFill>
          </a:ln>
        </p:spPr>
        <p:txBody>
          <a:bodyPr wrap="square" rtlCol="0">
            <a:spAutoFit/>
          </a:bodyPr>
          <a:lstStyle/>
          <a:p>
            <a:r>
              <a:rPr lang="en-GB" dirty="0"/>
              <a:t>The correlation between Payload and Success for all sites (5000 – 10000 kg) Payload Mass</a:t>
            </a:r>
          </a:p>
          <a:p>
            <a:r>
              <a:rPr lang="en-GB" b="1" dirty="0">
                <a:solidFill>
                  <a:srgbClr val="FF0000"/>
                </a:solidFill>
              </a:rPr>
              <a:t>This scatter plot shows higher </a:t>
            </a:r>
            <a:r>
              <a:rPr lang="en-GB" b="1" u="sng" dirty="0">
                <a:solidFill>
                  <a:srgbClr val="FF0000"/>
                </a:solidFill>
              </a:rPr>
              <a:t>failure</a:t>
            </a:r>
            <a:r>
              <a:rPr lang="en-GB" b="1" dirty="0">
                <a:solidFill>
                  <a:srgbClr val="FF0000"/>
                </a:solidFill>
              </a:rPr>
              <a:t> rates with </a:t>
            </a:r>
            <a:r>
              <a:rPr lang="en-GB" b="1" u="sng" dirty="0">
                <a:solidFill>
                  <a:srgbClr val="FF0000"/>
                </a:solidFill>
              </a:rPr>
              <a:t>higher</a:t>
            </a:r>
            <a:r>
              <a:rPr lang="en-GB" b="1" dirty="0">
                <a:solidFill>
                  <a:srgbClr val="FF0000"/>
                </a:solidFill>
              </a:rPr>
              <a:t> payload mass.</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pic>
        <p:nvPicPr>
          <p:cNvPr id="3" name="Picture 2" descr="A cartoon of a rocket ship&#10;&#10;Description automatically generated">
            <a:extLst>
              <a:ext uri="{FF2B5EF4-FFF2-40B4-BE49-F238E27FC236}">
                <a16:creationId xmlns:a16="http://schemas.microsoft.com/office/drawing/2014/main" id="{6E4B75DE-ECBE-77BD-5DC5-B86C7C4FA01E}"/>
              </a:ext>
            </a:extLst>
          </p:cNvPr>
          <p:cNvPicPr>
            <a:picLocks noChangeAspect="1"/>
          </p:cNvPicPr>
          <p:nvPr/>
        </p:nvPicPr>
        <p:blipFill>
          <a:blip r:embed="rId3"/>
          <a:stretch>
            <a:fillRect/>
          </a:stretch>
        </p:blipFill>
        <p:spPr>
          <a:xfrm>
            <a:off x="10255255" y="4953000"/>
            <a:ext cx="1843275" cy="1802674"/>
          </a:xfrm>
          <a:prstGeom prst="rect">
            <a:avLst/>
          </a:prstGeom>
        </p:spPr>
      </p:pic>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E00B6E7B-97EE-7918-0CC8-FB3FA69FEEDF}"/>
              </a:ext>
            </a:extLst>
          </p:cNvPr>
          <p:cNvPicPr>
            <a:picLocks noChangeAspect="1"/>
          </p:cNvPicPr>
          <p:nvPr/>
        </p:nvPicPr>
        <p:blipFill>
          <a:blip r:embed="rId3"/>
          <a:stretch>
            <a:fillRect/>
          </a:stretch>
        </p:blipFill>
        <p:spPr>
          <a:xfrm>
            <a:off x="9940165" y="4772247"/>
            <a:ext cx="1843275" cy="1802674"/>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9391FA43-FE1F-C7CF-1921-45E55163FCB2}"/>
              </a:ext>
            </a:extLst>
          </p:cNvPr>
          <p:cNvPicPr>
            <a:picLocks noChangeAspect="1"/>
          </p:cNvPicPr>
          <p:nvPr/>
        </p:nvPicPr>
        <p:blipFill>
          <a:blip r:embed="rId4"/>
          <a:stretch>
            <a:fillRect/>
          </a:stretch>
        </p:blipFill>
        <p:spPr>
          <a:xfrm>
            <a:off x="770011" y="1460491"/>
            <a:ext cx="4641961" cy="1824104"/>
          </a:xfrm>
          <a:prstGeom prst="rect">
            <a:avLst/>
          </a:prstGeom>
          <a:ln>
            <a:solidFill>
              <a:srgbClr val="0B49CB"/>
            </a:solidFill>
          </a:ln>
        </p:spPr>
      </p:pic>
      <p:pic>
        <p:nvPicPr>
          <p:cNvPr id="8" name="Picture 7" descr="A graph with pink bars&#10;&#10;Description automatically generated">
            <a:extLst>
              <a:ext uri="{FF2B5EF4-FFF2-40B4-BE49-F238E27FC236}">
                <a16:creationId xmlns:a16="http://schemas.microsoft.com/office/drawing/2014/main" id="{602ACDD0-F345-EA24-6389-2F344F85D676}"/>
              </a:ext>
            </a:extLst>
          </p:cNvPr>
          <p:cNvPicPr>
            <a:picLocks noChangeAspect="1"/>
          </p:cNvPicPr>
          <p:nvPr/>
        </p:nvPicPr>
        <p:blipFill>
          <a:blip r:embed="rId5"/>
          <a:stretch>
            <a:fillRect/>
          </a:stretch>
        </p:blipFill>
        <p:spPr>
          <a:xfrm>
            <a:off x="718748" y="3429000"/>
            <a:ext cx="5765180" cy="2964696"/>
          </a:xfrm>
          <a:prstGeom prst="rect">
            <a:avLst/>
          </a:prstGeom>
          <a:ln>
            <a:solidFill>
              <a:srgbClr val="0B49CB"/>
            </a:solidFill>
          </a:ln>
        </p:spPr>
      </p:pic>
      <p:pic>
        <p:nvPicPr>
          <p:cNvPr id="7" name="Picture 6" descr="A number of numbers on a white background&#10;&#10;Description automatically generated">
            <a:extLst>
              <a:ext uri="{FF2B5EF4-FFF2-40B4-BE49-F238E27FC236}">
                <a16:creationId xmlns:a16="http://schemas.microsoft.com/office/drawing/2014/main" id="{87076372-823B-5254-7722-8565664D995D}"/>
              </a:ext>
            </a:extLst>
          </p:cNvPr>
          <p:cNvPicPr>
            <a:picLocks noChangeAspect="1"/>
          </p:cNvPicPr>
          <p:nvPr/>
        </p:nvPicPr>
        <p:blipFill>
          <a:blip r:embed="rId6"/>
          <a:stretch>
            <a:fillRect/>
          </a:stretch>
        </p:blipFill>
        <p:spPr>
          <a:xfrm>
            <a:off x="5948023" y="1586184"/>
            <a:ext cx="4867954" cy="1257475"/>
          </a:xfrm>
          <a:prstGeom prst="rect">
            <a:avLst/>
          </a:prstGeom>
          <a:ln>
            <a:solidFill>
              <a:srgbClr val="0B49CB"/>
            </a:solidFill>
          </a:ln>
        </p:spPr>
      </p:pic>
      <p:cxnSp>
        <p:nvCxnSpPr>
          <p:cNvPr id="11" name="Straight Arrow Connector 10">
            <a:extLst>
              <a:ext uri="{FF2B5EF4-FFF2-40B4-BE49-F238E27FC236}">
                <a16:creationId xmlns:a16="http://schemas.microsoft.com/office/drawing/2014/main" id="{D47D81A2-2A22-04F8-579B-11B1EFDC2A09}"/>
              </a:ext>
            </a:extLst>
          </p:cNvPr>
          <p:cNvCxnSpPr/>
          <p:nvPr/>
        </p:nvCxnSpPr>
        <p:spPr>
          <a:xfrm flipV="1">
            <a:off x="5411972" y="2041451"/>
            <a:ext cx="536051" cy="173470"/>
          </a:xfrm>
          <a:prstGeom prst="straightConnector1">
            <a:avLst/>
          </a:prstGeom>
          <a:ln>
            <a:solidFill>
              <a:srgbClr val="0B49CB"/>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191DA55-79F1-203D-B7B4-B64A129E8AE6}"/>
              </a:ext>
            </a:extLst>
          </p:cNvPr>
          <p:cNvSpPr txBox="1"/>
          <p:nvPr/>
        </p:nvSpPr>
        <p:spPr>
          <a:xfrm>
            <a:off x="6655981" y="3823737"/>
            <a:ext cx="2977117" cy="1200329"/>
          </a:xfrm>
          <a:prstGeom prst="rect">
            <a:avLst/>
          </a:prstGeom>
          <a:solidFill>
            <a:schemeClr val="bg1"/>
          </a:solidFill>
          <a:ln>
            <a:solidFill>
              <a:schemeClr val="tx1"/>
            </a:solidFill>
          </a:ln>
        </p:spPr>
        <p:txBody>
          <a:bodyPr wrap="square" rtlCol="0">
            <a:spAutoFit/>
          </a:bodyPr>
          <a:lstStyle/>
          <a:p>
            <a:r>
              <a:rPr lang="en-GB" dirty="0"/>
              <a:t>From the bar chart, we can see that the </a:t>
            </a:r>
            <a:r>
              <a:rPr lang="en-GB" b="1" dirty="0">
                <a:solidFill>
                  <a:schemeClr val="accent3"/>
                </a:solidFill>
              </a:rPr>
              <a:t>Decision Tree Model </a:t>
            </a:r>
            <a:r>
              <a:rPr lang="en-GB" dirty="0"/>
              <a:t>is slightly more accurate with </a:t>
            </a:r>
            <a:r>
              <a:rPr lang="en-GB" b="1" dirty="0"/>
              <a:t>0.875</a:t>
            </a:r>
          </a:p>
        </p:txBody>
      </p:sp>
      <p:pic>
        <p:nvPicPr>
          <p:cNvPr id="14" name="Graphic 13" descr="Tree With Roots outline">
            <a:extLst>
              <a:ext uri="{FF2B5EF4-FFF2-40B4-BE49-F238E27FC236}">
                <a16:creationId xmlns:a16="http://schemas.microsoft.com/office/drawing/2014/main" id="{E91E5505-356F-8C03-B90C-0144DEA333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1958" y="5024066"/>
            <a:ext cx="1476158" cy="147615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1382235"/>
            <a:ext cx="9274001" cy="988826"/>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Confusion Matrix for the Decision Tree model shows: </a:t>
            </a:r>
            <a:r>
              <a:rPr lang="en-US" sz="1600" dirty="0">
                <a:solidFill>
                  <a:schemeClr val="accent3"/>
                </a:solidFill>
                <a:latin typeface="Abadi" panose="020B0604020104020204" pitchFamily="34" charset="0"/>
              </a:rPr>
              <a:t>3 True Negative</a:t>
            </a:r>
            <a:r>
              <a:rPr lang="en-US" sz="1600" dirty="0">
                <a:solidFill>
                  <a:schemeClr val="accent3">
                    <a:lumMod val="25000"/>
                  </a:schemeClr>
                </a:solidFill>
                <a:latin typeface="Abadi" panose="020B0604020104020204" pitchFamily="34" charset="0"/>
              </a:rPr>
              <a:t>, </a:t>
            </a:r>
            <a:r>
              <a:rPr lang="en-US" sz="1600" dirty="0">
                <a:solidFill>
                  <a:srgbClr val="FF0000"/>
                </a:solidFill>
                <a:latin typeface="Abadi" panose="020B0604020104020204" pitchFamily="34" charset="0"/>
              </a:rPr>
              <a:t>3 False Positive</a:t>
            </a:r>
            <a:r>
              <a:rPr lang="en-US" sz="1600" dirty="0">
                <a:solidFill>
                  <a:schemeClr val="accent3">
                    <a:lumMod val="25000"/>
                  </a:schemeClr>
                </a:solidFill>
                <a:latin typeface="Abadi" panose="020B0604020104020204" pitchFamily="34" charset="0"/>
              </a:rPr>
              <a:t>, </a:t>
            </a:r>
            <a:r>
              <a:rPr lang="en-US" sz="1600" dirty="0">
                <a:solidFill>
                  <a:srgbClr val="FF0000"/>
                </a:solidFill>
                <a:latin typeface="Abadi" panose="020B0604020104020204" pitchFamily="34" charset="0"/>
              </a:rPr>
              <a:t>0 False Negative </a:t>
            </a:r>
            <a:r>
              <a:rPr lang="en-US" sz="1600" dirty="0">
                <a:solidFill>
                  <a:schemeClr val="accent3">
                    <a:lumMod val="25000"/>
                  </a:schemeClr>
                </a:solidFill>
                <a:latin typeface="Abadi" panose="020B0604020104020204" pitchFamily="34" charset="0"/>
              </a:rPr>
              <a:t>and </a:t>
            </a:r>
            <a:r>
              <a:rPr lang="en-US" sz="1600" dirty="0">
                <a:solidFill>
                  <a:schemeClr val="accent3"/>
                </a:solidFill>
                <a:latin typeface="Abadi" panose="020B0604020104020204" pitchFamily="34" charset="0"/>
              </a:rPr>
              <a:t>12 True Positive. </a:t>
            </a:r>
          </a:p>
          <a:p>
            <a:pPr>
              <a:lnSpc>
                <a:spcPct val="100000"/>
              </a:lnSpc>
              <a:spcBef>
                <a:spcPts val="1400"/>
              </a:spcBef>
            </a:pPr>
            <a:r>
              <a:rPr lang="en-US" sz="1600" dirty="0">
                <a:solidFill>
                  <a:schemeClr val="accent2"/>
                </a:solidFill>
                <a:latin typeface="Abadi" panose="020B0604020104020204" pitchFamily="34" charset="0"/>
              </a:rPr>
              <a:t>A False Positive could cause an issue as it would predict an </a:t>
            </a:r>
            <a:r>
              <a:rPr lang="en-GB" sz="1600" dirty="0">
                <a:solidFill>
                  <a:schemeClr val="accent2"/>
                </a:solidFill>
                <a:latin typeface="Abadi" panose="020B0604020104020204" pitchFamily="34" charset="0"/>
              </a:rPr>
              <a:t>unsuccessful landing to be successful.</a:t>
            </a:r>
            <a:endParaRPr lang="en-US" sz="1600" dirty="0">
              <a:solidFill>
                <a:schemeClr val="accent2"/>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FF9408B7-E6C2-968F-901A-FF3214958E92}"/>
              </a:ext>
            </a:extLst>
          </p:cNvPr>
          <p:cNvPicPr>
            <a:picLocks noChangeAspect="1"/>
          </p:cNvPicPr>
          <p:nvPr/>
        </p:nvPicPr>
        <p:blipFill>
          <a:blip r:embed="rId3"/>
          <a:stretch>
            <a:fillRect/>
          </a:stretch>
        </p:blipFill>
        <p:spPr>
          <a:xfrm>
            <a:off x="10010706" y="4836042"/>
            <a:ext cx="1843275" cy="1802674"/>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45FB0404-CE13-DA04-A8E8-C4F6E11460C4}"/>
              </a:ext>
            </a:extLst>
          </p:cNvPr>
          <p:cNvPicPr>
            <a:picLocks noChangeAspect="1"/>
          </p:cNvPicPr>
          <p:nvPr/>
        </p:nvPicPr>
        <p:blipFill>
          <a:blip r:embed="rId4"/>
          <a:stretch>
            <a:fillRect/>
          </a:stretch>
        </p:blipFill>
        <p:spPr>
          <a:xfrm>
            <a:off x="452336" y="2871426"/>
            <a:ext cx="3790056" cy="3083749"/>
          </a:xfrm>
          <a:prstGeom prst="rect">
            <a:avLst/>
          </a:prstGeom>
        </p:spPr>
      </p:pic>
      <p:pic>
        <p:nvPicPr>
          <p:cNvPr id="7" name="Picture 6" descr="A diagram of positive and negative classes&#10;&#10;Description automatically generated">
            <a:extLst>
              <a:ext uri="{FF2B5EF4-FFF2-40B4-BE49-F238E27FC236}">
                <a16:creationId xmlns:a16="http://schemas.microsoft.com/office/drawing/2014/main" id="{95DE7A9E-18B0-5B17-7B99-BC1BA02CB1C4}"/>
              </a:ext>
            </a:extLst>
          </p:cNvPr>
          <p:cNvPicPr>
            <a:picLocks noChangeAspect="1"/>
          </p:cNvPicPr>
          <p:nvPr/>
        </p:nvPicPr>
        <p:blipFill>
          <a:blip r:embed="rId5"/>
          <a:stretch>
            <a:fillRect/>
          </a:stretch>
        </p:blipFill>
        <p:spPr>
          <a:xfrm>
            <a:off x="4609193" y="2871426"/>
            <a:ext cx="3676594" cy="308374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672" y="1286536"/>
            <a:ext cx="10515600" cy="5469138"/>
          </a:xfrm>
          <a:prstGeom prst="rect">
            <a:avLst/>
          </a:prstGeom>
        </p:spPr>
        <p:txBody>
          <a:bodyPr>
            <a:normAutofit fontScale="85000" lnSpcReduction="2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the launch sites, we can see that the earlier flight numbers had a higher percentage of unsuccessful landings compared to the later flight numbers. </a:t>
            </a:r>
            <a:r>
              <a:rPr lang="en-GB" sz="2200" b="1" dirty="0">
                <a:solidFill>
                  <a:schemeClr val="accent3"/>
                </a:solidFill>
                <a:latin typeface="Abadi" panose="020B0604020104020204" pitchFamily="34" charset="0"/>
              </a:rPr>
              <a:t>This suggests that landing success rate improved over time.</a:t>
            </a:r>
            <a:r>
              <a:rPr lang="en-GB" sz="2200" b="1" dirty="0">
                <a:solidFill>
                  <a:schemeClr val="accent3">
                    <a:lumMod val="25000"/>
                  </a:schemeClr>
                </a:solidFill>
                <a:latin typeface="Abadi" panose="020B0604020104020204" pitchFamily="34" charset="0"/>
              </a:rPr>
              <a:t> </a:t>
            </a:r>
            <a:r>
              <a:rPr lang="en-GB" sz="2200" dirty="0">
                <a:solidFill>
                  <a:schemeClr val="accent3">
                    <a:lumMod val="25000"/>
                  </a:schemeClr>
                </a:solidFill>
                <a:latin typeface="Abadi" panose="020B0604020104020204" pitchFamily="34" charset="0"/>
              </a:rPr>
              <a:t>We can see that </a:t>
            </a:r>
            <a:r>
              <a:rPr lang="en-GB" sz="2200" b="1" dirty="0">
                <a:solidFill>
                  <a:schemeClr val="accent3"/>
                </a:solidFill>
                <a:latin typeface="Abadi" panose="020B0604020104020204" pitchFamily="34" charset="0"/>
              </a:rPr>
              <a:t>success began in 2013 </a:t>
            </a:r>
            <a:r>
              <a:rPr lang="en-GB" sz="2200" dirty="0">
                <a:solidFill>
                  <a:schemeClr val="accent3">
                    <a:lumMod val="25000"/>
                  </a:schemeClr>
                </a:solidFill>
                <a:latin typeface="Abadi" panose="020B0604020104020204" pitchFamily="34" charset="0"/>
              </a:rPr>
              <a:t>and has continued to rise. The results have shown that the first successful ground landing is </a:t>
            </a:r>
            <a:r>
              <a:rPr lang="en-GB" sz="2200" b="1" dirty="0">
                <a:solidFill>
                  <a:schemeClr val="accent3"/>
                </a:solidFill>
                <a:latin typeface="Abadi" panose="020B0604020104020204" pitchFamily="34" charset="0"/>
              </a:rPr>
              <a:t>22nd December 2015.</a:t>
            </a:r>
          </a:p>
          <a:p>
            <a:pPr>
              <a:lnSpc>
                <a:spcPct val="100000"/>
              </a:lnSpc>
              <a:spcBef>
                <a:spcPts val="1400"/>
              </a:spcBef>
            </a:pPr>
            <a:r>
              <a:rPr lang="en-US" sz="2200" b="1" dirty="0">
                <a:solidFill>
                  <a:schemeClr val="accent3"/>
                </a:solidFill>
                <a:latin typeface="Abadi" panose="020B0604020104020204" pitchFamily="34" charset="0"/>
              </a:rPr>
              <a:t>The orbit types </a:t>
            </a:r>
            <a:r>
              <a:rPr lang="en-GB" sz="2200" b="1" dirty="0">
                <a:solidFill>
                  <a:schemeClr val="accent3"/>
                </a:solidFill>
                <a:latin typeface="Abadi" panose="020B0604020104020204" pitchFamily="34" charset="0"/>
              </a:rPr>
              <a:t>ES-L1, GEO, HEO, SSO have a high success rate of 100%. </a:t>
            </a:r>
            <a:r>
              <a:rPr lang="en-GB" sz="2200" dirty="0">
                <a:solidFill>
                  <a:schemeClr val="accent3">
                    <a:lumMod val="25000"/>
                  </a:schemeClr>
                </a:solidFill>
                <a:latin typeface="Abadi" panose="020B0604020104020204" pitchFamily="34" charset="0"/>
              </a:rPr>
              <a:t>It is noteworthy to add that VLEO has a high success rate of over 80%. Success rate appears to increase in the later flights. VLEO had a high number of successful landings from flight 60 onwards.</a:t>
            </a:r>
          </a:p>
          <a:p>
            <a:pPr>
              <a:lnSpc>
                <a:spcPct val="100000"/>
              </a:lnSpc>
              <a:spcBef>
                <a:spcPts val="1400"/>
              </a:spcBef>
            </a:pPr>
            <a:r>
              <a:rPr lang="en-GB" sz="2200" dirty="0">
                <a:solidFill>
                  <a:schemeClr val="accent3">
                    <a:lumMod val="25000"/>
                  </a:schemeClr>
                </a:solidFill>
                <a:latin typeface="Abadi" panose="020B0604020104020204" pitchFamily="34" charset="0"/>
              </a:rPr>
              <a:t>We can see that VLEO has the highest successful payload at approx. 16,000kg. The further orbits (GEO, HEO and GTO have only successfully reached a payload of approx. 8,000 kg. </a:t>
            </a:r>
            <a:r>
              <a:rPr lang="en-GB" sz="2200" b="1" dirty="0">
                <a:solidFill>
                  <a:schemeClr val="accent3"/>
                </a:solidFill>
                <a:latin typeface="Abadi" panose="020B0604020104020204" pitchFamily="34" charset="0"/>
              </a:rPr>
              <a:t>This could suggest that a launch to a Very Low Earth Orbit (450 km from earth) can successfully carry a heavier payload. </a:t>
            </a:r>
            <a:endParaRPr lang="en-US" sz="2200" b="1" dirty="0">
              <a:solidFill>
                <a:schemeClr val="accent3"/>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From the Pie Chart of all launch sites, we can see that </a:t>
            </a:r>
            <a:r>
              <a:rPr lang="en-GB" sz="2200" b="1" dirty="0">
                <a:solidFill>
                  <a:schemeClr val="accent3"/>
                </a:solidFill>
                <a:latin typeface="Abadi" panose="020B0604020104020204" pitchFamily="34" charset="0"/>
              </a:rPr>
              <a:t>KSC LC-39A has the highest success rate at 41.7%</a:t>
            </a:r>
            <a:r>
              <a:rPr lang="en-GB" sz="2200" dirty="0">
                <a:solidFill>
                  <a:schemeClr val="accent3">
                    <a:lumMod val="25000"/>
                  </a:schemeClr>
                </a:solidFill>
                <a:latin typeface="Abadi" panose="020B0604020104020204" pitchFamily="34" charset="0"/>
              </a:rPr>
              <a:t>. Furthermore, KSC LC-39A was the launch site with the highest success rate with 76.9% success and 23.1% failure. </a:t>
            </a:r>
          </a:p>
          <a:p>
            <a:pPr>
              <a:lnSpc>
                <a:spcPct val="100000"/>
              </a:lnSpc>
              <a:spcBef>
                <a:spcPts val="1400"/>
              </a:spcBef>
            </a:pPr>
            <a:r>
              <a:rPr lang="en-US" sz="2200" dirty="0">
                <a:solidFill>
                  <a:schemeClr val="accent3">
                    <a:lumMod val="25000"/>
                  </a:schemeClr>
                </a:solidFill>
                <a:latin typeface="Abadi" panose="020B0604020104020204" pitchFamily="34" charset="0"/>
              </a:rPr>
              <a:t>From Machine Learning Prediction, </a:t>
            </a:r>
            <a:r>
              <a:rPr lang="en-GB" sz="2200" dirty="0">
                <a:solidFill>
                  <a:schemeClr val="accent3">
                    <a:lumMod val="25000"/>
                  </a:schemeClr>
                </a:solidFill>
                <a:latin typeface="Abadi" panose="020B0604020104020204" pitchFamily="34" charset="0"/>
              </a:rPr>
              <a:t>we can see that the </a:t>
            </a:r>
            <a:r>
              <a:rPr lang="en-GB" sz="2200" b="1" dirty="0">
                <a:solidFill>
                  <a:schemeClr val="accent3"/>
                </a:solidFill>
                <a:latin typeface="Abadi" panose="020B0604020104020204" pitchFamily="34" charset="0"/>
              </a:rPr>
              <a:t>Decision Tree Model </a:t>
            </a:r>
            <a:r>
              <a:rPr lang="en-GB" sz="2200" dirty="0">
                <a:solidFill>
                  <a:schemeClr val="accent3">
                    <a:lumMod val="25000"/>
                  </a:schemeClr>
                </a:solidFill>
                <a:latin typeface="Abadi" panose="020B0604020104020204" pitchFamily="34" charset="0"/>
              </a:rPr>
              <a:t>is slightly more accurate with </a:t>
            </a:r>
            <a:r>
              <a:rPr lang="en-GB" sz="2200" b="1" dirty="0">
                <a:solidFill>
                  <a:schemeClr val="accent3"/>
                </a:solidFill>
                <a:latin typeface="Abadi" panose="020B0604020104020204" pitchFamily="34" charset="0"/>
              </a:rPr>
              <a:t>0.875</a:t>
            </a:r>
            <a:r>
              <a:rPr lang="en-GB" sz="2200" dirty="0">
                <a:solidFill>
                  <a:schemeClr val="accent3"/>
                </a:solidFill>
                <a:latin typeface="Abadi" panose="020B0604020104020204" pitchFamily="34" charset="0"/>
              </a:rPr>
              <a:t>. </a:t>
            </a:r>
            <a:r>
              <a:rPr lang="en-GB" sz="2200" dirty="0">
                <a:solidFill>
                  <a:schemeClr val="accent3">
                    <a:lumMod val="25000"/>
                  </a:schemeClr>
                </a:solidFill>
                <a:latin typeface="Abadi" panose="020B0604020104020204" pitchFamily="34" charset="0"/>
              </a:rPr>
              <a:t>The Confusion Matrix for the Decision Tree model shows: 3 True Negative, 3 False Positive, 0 False Negative and 12 True Positive. However, A False Positive could cause an issue as it would predict an unsuccessful landing to be 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40154671-8DD2-2BFC-1807-89A668C69CF3}"/>
              </a:ext>
            </a:extLst>
          </p:cNvPr>
          <p:cNvPicPr>
            <a:picLocks noChangeAspect="1"/>
          </p:cNvPicPr>
          <p:nvPr/>
        </p:nvPicPr>
        <p:blipFill>
          <a:blip r:embed="rId3"/>
          <a:stretch>
            <a:fillRect/>
          </a:stretch>
        </p:blipFill>
        <p:spPr>
          <a:xfrm>
            <a:off x="10255255" y="4953000"/>
            <a:ext cx="1843275" cy="1802674"/>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Full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a:t>
            </a:r>
            <a:r>
              <a:rPr lang="en-US" sz="2200" dirty="0">
                <a:solidFill>
                  <a:schemeClr val="accent3">
                    <a:lumMod val="25000"/>
                  </a:schemeClr>
                </a:solidFill>
                <a:latin typeface="Abadi" panose="020B0604020104020204" pitchFamily="34" charset="0"/>
                <a:hlinkClick r:id="rId4"/>
              </a:rPr>
              <a:t>https://github.com/beckypotter3/IBMDataScienceMachineCapstone/tree/main</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Data from Space X API: </a:t>
            </a:r>
            <a:r>
              <a:rPr lang="en-US" sz="2200" dirty="0">
                <a:solidFill>
                  <a:schemeClr val="accent3">
                    <a:lumMod val="25000"/>
                  </a:schemeClr>
                </a:solidFill>
                <a:latin typeface="Abadi" panose="020B0604020104020204" pitchFamily="34" charset="0"/>
                <a:hlinkClick r:id="rId5"/>
              </a:rPr>
              <a:t>https://api.spacexdata.com/v4/launches/past</a:t>
            </a:r>
            <a:endParaRPr lang="en-US" sz="2200" dirty="0">
              <a:solidFill>
                <a:schemeClr val="accent3">
                  <a:lumMod val="25000"/>
                </a:schemeClr>
              </a:solidFill>
              <a:latin typeface="Abadi" panose="020B0604020104020204" pitchFamily="34" charset="0"/>
            </a:endParaRPr>
          </a:p>
          <a:p>
            <a:pPr>
              <a:spcBef>
                <a:spcPts val="1400"/>
              </a:spcBef>
            </a:pPr>
            <a:r>
              <a:rPr lang="en-GB" sz="2200" dirty="0">
                <a:solidFill>
                  <a:schemeClr val="accent3">
                    <a:lumMod val="25000"/>
                  </a:schemeClr>
                </a:solidFill>
                <a:latin typeface="Abadi" panose="020B0604020104020204" pitchFamily="34" charset="0"/>
              </a:rPr>
              <a:t>Data of Falcon 9 Launch data from web scraping Wiki pages: </a:t>
            </a:r>
            <a:r>
              <a:rPr lang="en-GB" sz="2200" dirty="0">
                <a:solidFill>
                  <a:schemeClr val="accent3">
                    <a:lumMod val="25000"/>
                  </a:schemeClr>
                </a:solidFill>
                <a:latin typeface="Abadi" panose="020B0604020104020204" pitchFamily="34" charset="0"/>
                <a:hlinkClick r:id="rId6"/>
              </a:rPr>
              <a:t>https://en.wikipedia.org/wiki/List_of_Falcon_9_and_Falcon_Heavy_launches</a:t>
            </a:r>
            <a:endParaRPr lang="en-GB" sz="2200" dirty="0">
              <a:solidFill>
                <a:schemeClr val="accent3">
                  <a:lumMod val="25000"/>
                </a:schemeClr>
              </a:solidFill>
              <a:latin typeface="Abadi" panose="020B0604020104020204" pitchFamily="34" charset="0"/>
            </a:endParaRPr>
          </a:p>
          <a:p>
            <a:pPr>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16CA213F-15AC-A451-35A7-3EDCA03910C0}"/>
              </a:ext>
            </a:extLst>
          </p:cNvPr>
          <p:cNvPicPr>
            <a:picLocks noChangeAspect="1"/>
          </p:cNvPicPr>
          <p:nvPr/>
        </p:nvPicPr>
        <p:blipFill>
          <a:blip r:embed="rId7"/>
          <a:stretch>
            <a:fillRect/>
          </a:stretch>
        </p:blipFill>
        <p:spPr>
          <a:xfrm>
            <a:off x="10255255" y="4953000"/>
            <a:ext cx="1843275" cy="1802674"/>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t="-9000" b="-9000"/>
          </a:stretch>
        </a:blipFill>
        <a:effectLst/>
      </p:bgPr>
    </p:bg>
    <p:spTree>
      <p:nvGrpSpPr>
        <p:cNvPr id="1" name=""/>
        <p:cNvGrpSpPr/>
        <p:nvPr/>
      </p:nvGrpSpPr>
      <p:grpSpPr>
        <a:xfrm>
          <a:off x="0" y="0"/>
          <a:ext cx="0" cy="0"/>
          <a:chOff x="0" y="0"/>
          <a:chExt cx="0" cy="0"/>
        </a:xfrm>
      </p:grpSpPr>
      <p:pic>
        <p:nvPicPr>
          <p:cNvPr id="2" name="Picture 1" descr="A cartoon of a rocket ship&#10;&#10;Description automatically generated">
            <a:extLst>
              <a:ext uri="{FF2B5EF4-FFF2-40B4-BE49-F238E27FC236}">
                <a16:creationId xmlns:a16="http://schemas.microsoft.com/office/drawing/2014/main" id="{A3DAB916-A0E4-51E8-52EA-52212F4D8011}"/>
              </a:ext>
            </a:extLst>
          </p:cNvPr>
          <p:cNvPicPr>
            <a:picLocks noChangeAspect="1"/>
          </p:cNvPicPr>
          <p:nvPr/>
        </p:nvPicPr>
        <p:blipFill>
          <a:blip r:embed="rId3"/>
          <a:stretch>
            <a:fillRect/>
          </a:stretch>
        </p:blipFill>
        <p:spPr>
          <a:xfrm>
            <a:off x="10255255" y="4953000"/>
            <a:ext cx="1843275" cy="1802674"/>
          </a:xfrm>
          <a:prstGeom prst="rect">
            <a:avLst/>
          </a:prstGeom>
        </p:spPr>
      </p:pic>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9321843"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Data was collected from SpaceX REST API (</a:t>
            </a:r>
            <a:r>
              <a:rPr lang="en-GB" sz="6400" dirty="0">
                <a:solidFill>
                  <a:schemeClr val="bg2">
                    <a:lumMod val="50000"/>
                  </a:schemeClr>
                </a:solidFill>
                <a:latin typeface="Abadi"/>
              </a:rPr>
              <a:t>data on launches, the rocket used, payload delivered, launch specifications, landing specifications, and landing outcome) as well as data collected by web scraping from Wiki (using Python </a:t>
            </a:r>
            <a:r>
              <a:rPr lang="en-GB" sz="6400" dirty="0" err="1">
                <a:solidFill>
                  <a:schemeClr val="bg2">
                    <a:lumMod val="50000"/>
                  </a:schemeClr>
                </a:solidFill>
                <a:latin typeface="Abadi"/>
              </a:rPr>
              <a:t>BeautifulSoup</a:t>
            </a:r>
            <a:r>
              <a:rPr lang="en-GB" sz="6400" dirty="0">
                <a:solidFill>
                  <a:schemeClr val="bg2">
                    <a:lumMod val="50000"/>
                  </a:schemeClr>
                </a:solidFill>
                <a:latin typeface="Abadi"/>
              </a:rPr>
              <a:t> package to web scrape HTML tables that contain valuable Falcon 9 launch records). </a:t>
            </a:r>
            <a:endParaRPr lang="en-US" sz="64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GB" sz="6400" dirty="0">
                <a:solidFill>
                  <a:schemeClr val="bg2">
                    <a:lumMod val="50000"/>
                  </a:schemeClr>
                </a:solidFill>
                <a:latin typeface="Abadi"/>
              </a:rPr>
              <a:t>Find patterns in the data and determine what would be the label for training supervised models. Deal with missing values by calculating the mean of column and replacing values in dataset.</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A014CA6B-90C9-DC66-911E-A7B0E92AD0EB}"/>
              </a:ext>
            </a:extLst>
          </p:cNvPr>
          <p:cNvPicPr>
            <a:picLocks noChangeAspect="1"/>
          </p:cNvPicPr>
          <p:nvPr/>
        </p:nvPicPr>
        <p:blipFill>
          <a:blip r:embed="rId4"/>
          <a:stretch>
            <a:fillRect/>
          </a:stretch>
        </p:blipFill>
        <p:spPr>
          <a:xfrm>
            <a:off x="10255255" y="4793512"/>
            <a:ext cx="1843275" cy="1802674"/>
          </a:xfrm>
          <a:prstGeom prst="rect">
            <a:avLst/>
          </a:prstGeom>
        </p:spPr>
      </p:pic>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66850"/>
            <a:ext cx="9779620" cy="4710113"/>
          </a:xfrm>
          <a:prstGeom prst="rect">
            <a:avLst/>
          </a:prstGeom>
        </p:spPr>
        <p:txBody>
          <a:bodyPr>
            <a:normAutofit lnSpcReduction="10000"/>
          </a:bodyPr>
          <a:lstStyle/>
          <a:p>
            <a:pPr>
              <a:lnSpc>
                <a:spcPct val="100000"/>
              </a:lnSpc>
              <a:spcBef>
                <a:spcPts val="1400"/>
              </a:spcBef>
            </a:pPr>
            <a:r>
              <a:rPr lang="en-US" sz="2000" dirty="0">
                <a:solidFill>
                  <a:schemeClr val="accent1"/>
                </a:solidFill>
                <a:latin typeface="Abadi" panose="020B0604020104020204" pitchFamily="34" charset="0"/>
              </a:rPr>
              <a:t>Data from SpaceX REST API</a:t>
            </a:r>
          </a:p>
          <a:p>
            <a:pPr>
              <a:lnSpc>
                <a:spcPct val="100000"/>
              </a:lnSpc>
              <a:spcBef>
                <a:spcPts val="1400"/>
              </a:spcBef>
            </a:pPr>
            <a:r>
              <a:rPr lang="en-GB" sz="1600" dirty="0">
                <a:solidFill>
                  <a:schemeClr val="accent3">
                    <a:lumMod val="25000"/>
                  </a:schemeClr>
                </a:solidFill>
                <a:latin typeface="Abadi" panose="020B0604020104020204" pitchFamily="34" charset="0"/>
              </a:rPr>
              <a:t>Request rocket launch data from SpaceX API using a GET request: </a:t>
            </a:r>
          </a:p>
          <a:p>
            <a:pPr>
              <a:lnSpc>
                <a:spcPct val="100000"/>
              </a:lnSpc>
              <a:spcBef>
                <a:spcPts val="1400"/>
              </a:spcBef>
            </a:pPr>
            <a:r>
              <a:rPr lang="en-US" sz="1600" dirty="0" err="1">
                <a:solidFill>
                  <a:schemeClr val="accent3">
                    <a:lumMod val="25000"/>
                  </a:schemeClr>
                </a:solidFill>
                <a:latin typeface="Abadi" panose="020B0604020104020204" pitchFamily="34" charset="0"/>
              </a:rPr>
              <a:t>spacex_url</a:t>
            </a:r>
            <a:r>
              <a:rPr lang="en-US" sz="1600" dirty="0">
                <a:solidFill>
                  <a:schemeClr val="accent3">
                    <a:lumMod val="25000"/>
                  </a:schemeClr>
                </a:solidFill>
                <a:latin typeface="Abadi" panose="020B0604020104020204" pitchFamily="34" charset="0"/>
              </a:rPr>
              <a:t>=</a:t>
            </a:r>
            <a:r>
              <a:rPr lang="en-US" sz="1600" dirty="0">
                <a:solidFill>
                  <a:schemeClr val="accent3">
                    <a:lumMod val="25000"/>
                  </a:schemeClr>
                </a:solidFill>
                <a:latin typeface="Abadi" panose="020B0604020104020204" pitchFamily="34" charset="0"/>
                <a:hlinkClick r:id="rId4"/>
              </a:rPr>
              <a:t>https://api.spacexdata.com/v4/launches/past</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latin typeface="Abadi" panose="020B0604020104020204" pitchFamily="34" charset="0"/>
              </a:rPr>
              <a:t>response = </a:t>
            </a:r>
            <a:r>
              <a:rPr lang="en-US" sz="1600" dirty="0" err="1">
                <a:latin typeface="Abadi" panose="020B0604020104020204" pitchFamily="34" charset="0"/>
              </a:rPr>
              <a:t>requests.get</a:t>
            </a:r>
            <a:r>
              <a:rPr lang="en-US" sz="1600" dirty="0">
                <a:latin typeface="Abadi" panose="020B0604020104020204" pitchFamily="34" charset="0"/>
              </a:rPr>
              <a:t>(</a:t>
            </a:r>
            <a:r>
              <a:rPr lang="en-US" sz="1600" dirty="0" err="1">
                <a:latin typeface="Abadi" panose="020B0604020104020204" pitchFamily="34" charset="0"/>
              </a:rPr>
              <a:t>spacex_url</a:t>
            </a:r>
            <a:r>
              <a:rPr lang="en-US" sz="1600" dirty="0">
                <a:latin typeface="Abadi" panose="020B0604020104020204" pitchFamily="34" charset="0"/>
              </a:rPr>
              <a:t>)</a:t>
            </a:r>
          </a:p>
          <a:p>
            <a:pPr>
              <a:lnSpc>
                <a:spcPct val="100000"/>
              </a:lnSpc>
              <a:spcBef>
                <a:spcPts val="1400"/>
              </a:spcBef>
            </a:pPr>
            <a:r>
              <a:rPr lang="en-GB" sz="1600" dirty="0">
                <a:latin typeface="Abadi" panose="020B0604020104020204" pitchFamily="34" charset="0"/>
              </a:rPr>
              <a:t>Decode the response content as a </a:t>
            </a:r>
            <a:r>
              <a:rPr lang="en-GB" sz="1600" dirty="0" err="1">
                <a:latin typeface="Abadi" panose="020B0604020104020204" pitchFamily="34" charset="0"/>
              </a:rPr>
              <a:t>Json</a:t>
            </a:r>
            <a:r>
              <a:rPr lang="en-GB" sz="1600" dirty="0">
                <a:latin typeface="Abadi" panose="020B0604020104020204" pitchFamily="34" charset="0"/>
              </a:rPr>
              <a:t> using .</a:t>
            </a:r>
            <a:r>
              <a:rPr lang="en-GB" sz="1600" dirty="0" err="1">
                <a:latin typeface="Abadi" panose="020B0604020104020204" pitchFamily="34" charset="0"/>
              </a:rPr>
              <a:t>json</a:t>
            </a:r>
            <a:r>
              <a:rPr lang="en-GB" sz="1600" dirty="0">
                <a:latin typeface="Abadi" panose="020B0604020104020204" pitchFamily="34" charset="0"/>
              </a:rPr>
              <a:t>() and turn it into a Pandas </a:t>
            </a:r>
            <a:r>
              <a:rPr lang="en-GB" sz="1600" dirty="0" err="1">
                <a:latin typeface="Abadi" panose="020B0604020104020204" pitchFamily="34" charset="0"/>
              </a:rPr>
              <a:t>dataframe</a:t>
            </a:r>
            <a:r>
              <a:rPr lang="en-GB" sz="1600" dirty="0">
                <a:latin typeface="Abadi" panose="020B0604020104020204" pitchFamily="34" charset="0"/>
              </a:rPr>
              <a:t> using .</a:t>
            </a:r>
            <a:r>
              <a:rPr lang="en-GB" sz="1600" dirty="0" err="1">
                <a:latin typeface="Abadi" panose="020B0604020104020204" pitchFamily="34" charset="0"/>
              </a:rPr>
              <a:t>json_normalize</a:t>
            </a:r>
            <a:r>
              <a:rPr lang="en-GB" sz="1600" dirty="0">
                <a:latin typeface="Abadi" panose="020B0604020104020204" pitchFamily="34" charset="0"/>
              </a:rPr>
              <a:t>()</a:t>
            </a:r>
          </a:p>
          <a:p>
            <a:pPr marL="0" indent="0">
              <a:lnSpc>
                <a:spcPct val="100000"/>
              </a:lnSpc>
              <a:spcBef>
                <a:spcPts val="1400"/>
              </a:spcBef>
              <a:buNone/>
            </a:pPr>
            <a:endParaRPr lang="en-GB" sz="1600" dirty="0">
              <a:latin typeface="Abadi" panose="020B0604020104020204" pitchFamily="34" charset="0"/>
            </a:endParaRPr>
          </a:p>
          <a:p>
            <a:pPr>
              <a:lnSpc>
                <a:spcPct val="100000"/>
              </a:lnSpc>
              <a:spcBef>
                <a:spcPts val="1400"/>
              </a:spcBef>
            </a:pPr>
            <a:r>
              <a:rPr lang="en-US" sz="2000" dirty="0">
                <a:solidFill>
                  <a:schemeClr val="accent1"/>
                </a:solidFill>
                <a:latin typeface="Abadi" panose="020B0604020104020204" pitchFamily="34" charset="0"/>
              </a:rPr>
              <a:t>Data of </a:t>
            </a:r>
            <a:r>
              <a:rPr lang="en-GB" sz="2000" dirty="0">
                <a:solidFill>
                  <a:schemeClr val="accent1"/>
                </a:solidFill>
                <a:latin typeface="Abadi" panose="020B0604020104020204" pitchFamily="34" charset="0"/>
              </a:rPr>
              <a:t>Falcon 9 Launch data from web scraping Wiki pages</a:t>
            </a:r>
          </a:p>
          <a:p>
            <a:pPr>
              <a:lnSpc>
                <a:spcPct val="100000"/>
              </a:lnSpc>
              <a:spcBef>
                <a:spcPts val="1400"/>
              </a:spcBef>
            </a:pPr>
            <a:r>
              <a:rPr lang="en-GB" sz="1600" dirty="0">
                <a:latin typeface="Abadi" panose="020B0604020104020204" pitchFamily="34" charset="0"/>
                <a:hlinkClick r:id="rId5"/>
              </a:rPr>
              <a:t>https://en.wikipedia.org/wiki/List_of_Falcon_9_and_Falcon_Heavy_launches</a:t>
            </a:r>
            <a:endParaRPr lang="en-GB" sz="1600" dirty="0">
              <a:latin typeface="Abadi" panose="020B0604020104020204" pitchFamily="34" charset="0"/>
            </a:endParaRPr>
          </a:p>
          <a:p>
            <a:pPr>
              <a:lnSpc>
                <a:spcPct val="100000"/>
              </a:lnSpc>
              <a:spcBef>
                <a:spcPts val="1400"/>
              </a:spcBef>
            </a:pPr>
            <a:r>
              <a:rPr lang="en-GB" sz="1600" dirty="0">
                <a:latin typeface="Abadi" panose="020B0604020104020204" pitchFamily="34" charset="0"/>
              </a:rPr>
              <a:t>Perform an HTTP GET method</a:t>
            </a:r>
            <a:r>
              <a:rPr lang="en-US" sz="1600" dirty="0">
                <a:latin typeface="Abadi" panose="020B0604020104020204" pitchFamily="34" charset="0"/>
              </a:rPr>
              <a:t> and </a:t>
            </a:r>
            <a:r>
              <a:rPr lang="en-GB" sz="1600" dirty="0">
                <a:latin typeface="Abadi" panose="020B0604020104020204" pitchFamily="34" charset="0"/>
              </a:rPr>
              <a:t>create a </a:t>
            </a:r>
            <a:r>
              <a:rPr lang="en-GB" sz="1600" dirty="0" err="1">
                <a:latin typeface="Abadi" panose="020B0604020104020204" pitchFamily="34" charset="0"/>
              </a:rPr>
              <a:t>BeautifulSoup</a:t>
            </a:r>
            <a:r>
              <a:rPr lang="en-GB" sz="1600" dirty="0">
                <a:latin typeface="Abadi" panose="020B0604020104020204" pitchFamily="34" charset="0"/>
              </a:rPr>
              <a:t> object from the HTML response</a:t>
            </a:r>
          </a:p>
          <a:p>
            <a:pPr>
              <a:lnSpc>
                <a:spcPct val="100000"/>
              </a:lnSpc>
              <a:spcBef>
                <a:spcPts val="1400"/>
              </a:spcBef>
            </a:pPr>
            <a:r>
              <a:rPr lang="en-GB" sz="1600" dirty="0">
                <a:latin typeface="Abadi" panose="020B0604020104020204" pitchFamily="34" charset="0"/>
              </a:rPr>
              <a:t>Collect all relevant column names from the HTML table header, create a data frame by parsing the launch HTML tables and create a </a:t>
            </a:r>
            <a:r>
              <a:rPr lang="en-GB" sz="1600" dirty="0" err="1">
                <a:latin typeface="Abadi" panose="020B0604020104020204" pitchFamily="34" charset="0"/>
              </a:rPr>
              <a:t>dataframe</a:t>
            </a:r>
            <a:r>
              <a:rPr lang="en-GB" sz="1600" dirty="0">
                <a:latin typeface="Abadi" panose="020B0604020104020204" pitchFamily="34" charset="0"/>
              </a:rPr>
              <a:t>.</a:t>
            </a:r>
            <a:endParaRPr lang="en-US" sz="16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Picture 1" descr="A cartoon of a rocket ship&#10;&#10;Description automatically generated">
            <a:extLst>
              <a:ext uri="{FF2B5EF4-FFF2-40B4-BE49-F238E27FC236}">
                <a16:creationId xmlns:a16="http://schemas.microsoft.com/office/drawing/2014/main" id="{0F39D60C-708D-759B-EA18-724ECE2E2F30}"/>
              </a:ext>
            </a:extLst>
          </p:cNvPr>
          <p:cNvPicPr>
            <a:picLocks noChangeAspect="1"/>
          </p:cNvPicPr>
          <p:nvPr/>
        </p:nvPicPr>
        <p:blipFill>
          <a:blip r:embed="rId6"/>
          <a:stretch>
            <a:fillRect/>
          </a:stretch>
        </p:blipFill>
        <p:spPr>
          <a:xfrm>
            <a:off x="10255255" y="4740348"/>
            <a:ext cx="1843275" cy="1802674"/>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cartoon of a rocket ship&#10;&#10;Description automatically generated">
            <a:extLst>
              <a:ext uri="{FF2B5EF4-FFF2-40B4-BE49-F238E27FC236}">
                <a16:creationId xmlns:a16="http://schemas.microsoft.com/office/drawing/2014/main" id="{019BF396-3133-A6BA-AC89-C6BAD2380C4E}"/>
              </a:ext>
            </a:extLst>
          </p:cNvPr>
          <p:cNvPicPr>
            <a:picLocks noChangeAspect="1"/>
          </p:cNvPicPr>
          <p:nvPr/>
        </p:nvPicPr>
        <p:blipFill>
          <a:blip r:embed="rId4"/>
          <a:stretch>
            <a:fillRect/>
          </a:stretch>
        </p:blipFill>
        <p:spPr>
          <a:xfrm>
            <a:off x="10255255" y="4833412"/>
            <a:ext cx="1843275" cy="1802674"/>
          </a:xfrm>
          <a:prstGeom prst="rect">
            <a:avLst/>
          </a:prstGeom>
        </p:spPr>
      </p:pic>
      <p:sp>
        <p:nvSpPr>
          <p:cNvPr id="7" name="TextBox 6">
            <a:extLst>
              <a:ext uri="{FF2B5EF4-FFF2-40B4-BE49-F238E27FC236}">
                <a16:creationId xmlns:a16="http://schemas.microsoft.com/office/drawing/2014/main" id="{697CFF0B-364A-910C-E8E1-3F6200D70B08}"/>
              </a:ext>
            </a:extLst>
          </p:cNvPr>
          <p:cNvSpPr txBox="1"/>
          <p:nvPr/>
        </p:nvSpPr>
        <p:spPr>
          <a:xfrm>
            <a:off x="374377" y="6041362"/>
            <a:ext cx="2953176" cy="1200329"/>
          </a:xfrm>
          <a:prstGeom prst="rect">
            <a:avLst/>
          </a:prstGeom>
          <a:noFill/>
        </p:spPr>
        <p:txBody>
          <a:bodyPr wrap="square" rtlCol="0">
            <a:spAutoFit/>
          </a:bodyPr>
          <a:lstStyle/>
          <a:p>
            <a:r>
              <a:rPr lang="en-US" sz="3600" dirty="0">
                <a:solidFill>
                  <a:schemeClr val="accent3">
                    <a:lumMod val="25000"/>
                  </a:schemeClr>
                </a:solidFill>
                <a:latin typeface="Abadi" panose="020B0604020104020204" pitchFamily="34" charset="0"/>
                <a:hlinkClick r:id="rId5"/>
              </a:rPr>
              <a:t>GitHub URL</a:t>
            </a:r>
            <a:endParaRPr lang="en-US" sz="3600" dirty="0"/>
          </a:p>
          <a:p>
            <a:endParaRPr lang="en-GB" sz="3600" dirty="0"/>
          </a:p>
        </p:txBody>
      </p:sp>
      <p:pic>
        <p:nvPicPr>
          <p:cNvPr id="9" name="Picture 8" descr="A screenshot of a computer&#10;&#10;Description automatically generated">
            <a:extLst>
              <a:ext uri="{FF2B5EF4-FFF2-40B4-BE49-F238E27FC236}">
                <a16:creationId xmlns:a16="http://schemas.microsoft.com/office/drawing/2014/main" id="{C97F2D45-FCDF-0608-B098-E55B382D0E66}"/>
              </a:ext>
            </a:extLst>
          </p:cNvPr>
          <p:cNvPicPr>
            <a:picLocks noChangeAspect="1"/>
          </p:cNvPicPr>
          <p:nvPr/>
        </p:nvPicPr>
        <p:blipFill>
          <a:blip r:embed="rId6"/>
          <a:stretch>
            <a:fillRect/>
          </a:stretch>
        </p:blipFill>
        <p:spPr>
          <a:xfrm>
            <a:off x="220185" y="1442167"/>
            <a:ext cx="3261550" cy="1023584"/>
          </a:xfrm>
          <a:prstGeom prst="rect">
            <a:avLst/>
          </a:prstGeom>
          <a:ln>
            <a:solidFill>
              <a:srgbClr val="0948CB"/>
            </a:solidFill>
          </a:ln>
        </p:spPr>
      </p:pic>
      <p:pic>
        <p:nvPicPr>
          <p:cNvPr id="11" name="Picture 10" descr="A screen shot of a computer&#10;&#10;Description automatically generated">
            <a:extLst>
              <a:ext uri="{FF2B5EF4-FFF2-40B4-BE49-F238E27FC236}">
                <a16:creationId xmlns:a16="http://schemas.microsoft.com/office/drawing/2014/main" id="{53C22239-1BBD-C8D6-B9CB-AA82CF74F29E}"/>
              </a:ext>
            </a:extLst>
          </p:cNvPr>
          <p:cNvPicPr>
            <a:picLocks noChangeAspect="1"/>
          </p:cNvPicPr>
          <p:nvPr/>
        </p:nvPicPr>
        <p:blipFill>
          <a:blip r:embed="rId7"/>
          <a:stretch>
            <a:fillRect/>
          </a:stretch>
        </p:blipFill>
        <p:spPr>
          <a:xfrm>
            <a:off x="220185" y="2573548"/>
            <a:ext cx="3261550" cy="744195"/>
          </a:xfrm>
          <a:prstGeom prst="rect">
            <a:avLst/>
          </a:prstGeom>
          <a:ln>
            <a:solidFill>
              <a:srgbClr val="0948CB"/>
            </a:solidFill>
          </a:ln>
        </p:spPr>
      </p:pic>
      <p:pic>
        <p:nvPicPr>
          <p:cNvPr id="13" name="Picture 12" descr="A screenshot of a computer code&#10;&#10;Description automatically generated">
            <a:extLst>
              <a:ext uri="{FF2B5EF4-FFF2-40B4-BE49-F238E27FC236}">
                <a16:creationId xmlns:a16="http://schemas.microsoft.com/office/drawing/2014/main" id="{33A5939E-5D0C-118F-C974-720189B0DEDD}"/>
              </a:ext>
            </a:extLst>
          </p:cNvPr>
          <p:cNvPicPr>
            <a:picLocks noChangeAspect="1"/>
          </p:cNvPicPr>
          <p:nvPr/>
        </p:nvPicPr>
        <p:blipFill>
          <a:blip r:embed="rId8"/>
          <a:stretch>
            <a:fillRect/>
          </a:stretch>
        </p:blipFill>
        <p:spPr>
          <a:xfrm>
            <a:off x="233942" y="3425540"/>
            <a:ext cx="3261550" cy="1200329"/>
          </a:xfrm>
          <a:prstGeom prst="rect">
            <a:avLst/>
          </a:prstGeom>
          <a:ln>
            <a:solidFill>
              <a:srgbClr val="0948CB"/>
            </a:solidFill>
          </a:ln>
        </p:spPr>
      </p:pic>
      <p:pic>
        <p:nvPicPr>
          <p:cNvPr id="15" name="Picture 14" descr="A screenshot of a computer&#10;&#10;Description automatically generated">
            <a:extLst>
              <a:ext uri="{FF2B5EF4-FFF2-40B4-BE49-F238E27FC236}">
                <a16:creationId xmlns:a16="http://schemas.microsoft.com/office/drawing/2014/main" id="{CB55A7D3-B1A7-8501-DE7F-D7C9A25AA270}"/>
              </a:ext>
            </a:extLst>
          </p:cNvPr>
          <p:cNvPicPr>
            <a:picLocks noChangeAspect="1"/>
          </p:cNvPicPr>
          <p:nvPr/>
        </p:nvPicPr>
        <p:blipFill>
          <a:blip r:embed="rId9"/>
          <a:stretch>
            <a:fillRect/>
          </a:stretch>
        </p:blipFill>
        <p:spPr>
          <a:xfrm>
            <a:off x="233942" y="4764848"/>
            <a:ext cx="3261550" cy="1233195"/>
          </a:xfrm>
          <a:prstGeom prst="rect">
            <a:avLst/>
          </a:prstGeom>
          <a:ln>
            <a:solidFill>
              <a:srgbClr val="0948CB"/>
            </a:solidFill>
          </a:ln>
        </p:spPr>
      </p:pic>
      <p:pic>
        <p:nvPicPr>
          <p:cNvPr id="17" name="Picture 16" descr="A screenshot of a computer code&#10;&#10;Description automatically generated">
            <a:extLst>
              <a:ext uri="{FF2B5EF4-FFF2-40B4-BE49-F238E27FC236}">
                <a16:creationId xmlns:a16="http://schemas.microsoft.com/office/drawing/2014/main" id="{32DE94E8-F7EC-84FC-9E1F-734C5D51A235}"/>
              </a:ext>
            </a:extLst>
          </p:cNvPr>
          <p:cNvPicPr>
            <a:picLocks noChangeAspect="1"/>
          </p:cNvPicPr>
          <p:nvPr/>
        </p:nvPicPr>
        <p:blipFill>
          <a:blip r:embed="rId10"/>
          <a:stretch>
            <a:fillRect/>
          </a:stretch>
        </p:blipFill>
        <p:spPr>
          <a:xfrm>
            <a:off x="5494891" y="1466313"/>
            <a:ext cx="4019095" cy="1533874"/>
          </a:xfrm>
          <a:prstGeom prst="rect">
            <a:avLst/>
          </a:prstGeom>
          <a:ln>
            <a:solidFill>
              <a:srgbClr val="0948CB"/>
            </a:solidFill>
          </a:ln>
        </p:spPr>
      </p:pic>
      <p:pic>
        <p:nvPicPr>
          <p:cNvPr id="19" name="Picture 18" descr="A screenshot of a computer program&#10;&#10;Description automatically generated">
            <a:extLst>
              <a:ext uri="{FF2B5EF4-FFF2-40B4-BE49-F238E27FC236}">
                <a16:creationId xmlns:a16="http://schemas.microsoft.com/office/drawing/2014/main" id="{00E97C1E-F866-791D-8184-0E30C1753942}"/>
              </a:ext>
            </a:extLst>
          </p:cNvPr>
          <p:cNvPicPr>
            <a:picLocks noChangeAspect="1"/>
          </p:cNvPicPr>
          <p:nvPr/>
        </p:nvPicPr>
        <p:blipFill>
          <a:blip r:embed="rId11"/>
          <a:stretch>
            <a:fillRect/>
          </a:stretch>
        </p:blipFill>
        <p:spPr>
          <a:xfrm>
            <a:off x="5540821" y="3367841"/>
            <a:ext cx="1264433" cy="3044789"/>
          </a:xfrm>
          <a:prstGeom prst="rect">
            <a:avLst/>
          </a:prstGeom>
          <a:ln>
            <a:solidFill>
              <a:srgbClr val="0948CB"/>
            </a:solidFill>
          </a:ln>
        </p:spPr>
      </p:pic>
      <p:pic>
        <p:nvPicPr>
          <p:cNvPr id="21" name="Picture 20" descr="A screenshot of a computer program&#10;&#10;Description automatically generated">
            <a:extLst>
              <a:ext uri="{FF2B5EF4-FFF2-40B4-BE49-F238E27FC236}">
                <a16:creationId xmlns:a16="http://schemas.microsoft.com/office/drawing/2014/main" id="{D9798A79-6B29-404F-54FD-934B9D363E8C}"/>
              </a:ext>
            </a:extLst>
          </p:cNvPr>
          <p:cNvPicPr>
            <a:picLocks noChangeAspect="1"/>
          </p:cNvPicPr>
          <p:nvPr/>
        </p:nvPicPr>
        <p:blipFill>
          <a:blip r:embed="rId12"/>
          <a:stretch>
            <a:fillRect/>
          </a:stretch>
        </p:blipFill>
        <p:spPr>
          <a:xfrm>
            <a:off x="7618890" y="3367841"/>
            <a:ext cx="2352606" cy="2366908"/>
          </a:xfrm>
          <a:prstGeom prst="rect">
            <a:avLst/>
          </a:prstGeom>
          <a:ln>
            <a:solidFill>
              <a:srgbClr val="0948CB"/>
            </a:solidFill>
          </a:ln>
        </p:spPr>
      </p:pic>
      <p:sp>
        <p:nvSpPr>
          <p:cNvPr id="27" name="Rectangle 3">
            <a:extLst>
              <a:ext uri="{FF2B5EF4-FFF2-40B4-BE49-F238E27FC236}">
                <a16:creationId xmlns:a16="http://schemas.microsoft.com/office/drawing/2014/main" id="{AEF9E361-8D5D-A48E-9019-6BE5FFB135C0}"/>
              </a:ext>
            </a:extLst>
          </p:cNvPr>
          <p:cNvSpPr>
            <a:spLocks noChangeArrowheads="1"/>
          </p:cNvSpPr>
          <p:nvPr/>
        </p:nvSpPr>
        <p:spPr bwMode="auto">
          <a:xfrm>
            <a:off x="3100036" y="1439901"/>
            <a:ext cx="1951465" cy="83099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solidFill>
                  <a:srgbClr val="212121"/>
                </a:solidFill>
                <a:latin typeface="Abadi" panose="020B0604020104020204" pitchFamily="34" charset="0"/>
              </a:rPr>
              <a:t>1. Import r</a:t>
            </a:r>
            <a:r>
              <a:rPr kumimoji="0" lang="en-US" altLang="en-US" sz="1200" u="none" strike="noStrike" cap="none" normalizeH="0" baseline="0" dirty="0">
                <a:ln>
                  <a:noFill/>
                </a:ln>
                <a:solidFill>
                  <a:srgbClr val="212121"/>
                </a:solidFill>
                <a:effectLst/>
                <a:latin typeface="Abadi" panose="020B0604020104020204" pitchFamily="34" charset="0"/>
              </a:rPr>
              <a:t>equests allows us to make HTTP requests which we will use to get data from an API</a:t>
            </a:r>
            <a:r>
              <a:rPr kumimoji="0" lang="en-US" altLang="en-US" sz="1200" u="none" strike="noStrike" cap="none" normalizeH="0" baseline="0" dirty="0">
                <a:ln>
                  <a:noFill/>
                </a:ln>
                <a:solidFill>
                  <a:schemeClr val="tx1"/>
                </a:solidFill>
                <a:effectLst/>
                <a:latin typeface="Abadi" panose="020B0604020104020204" pitchFamily="34" charset="0"/>
              </a:rPr>
              <a:t> </a:t>
            </a:r>
          </a:p>
        </p:txBody>
      </p:sp>
      <p:sp>
        <p:nvSpPr>
          <p:cNvPr id="28" name="Rectangle 3">
            <a:extLst>
              <a:ext uri="{FF2B5EF4-FFF2-40B4-BE49-F238E27FC236}">
                <a16:creationId xmlns:a16="http://schemas.microsoft.com/office/drawing/2014/main" id="{D0FF8E74-305F-44DA-972F-D8989CCF6FD7}"/>
              </a:ext>
            </a:extLst>
          </p:cNvPr>
          <p:cNvSpPr>
            <a:spLocks noChangeArrowheads="1"/>
          </p:cNvSpPr>
          <p:nvPr/>
        </p:nvSpPr>
        <p:spPr bwMode="auto">
          <a:xfrm>
            <a:off x="3096420" y="2444582"/>
            <a:ext cx="2170568" cy="1015663"/>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solidFill>
                  <a:srgbClr val="212121"/>
                </a:solidFill>
                <a:latin typeface="Abadi" panose="020B0604020104020204" pitchFamily="34" charset="0"/>
              </a:rPr>
              <a:t>2. </a:t>
            </a:r>
            <a:r>
              <a:rPr kumimoji="0" lang="en-GB" altLang="en-US" sz="1200" u="none" strike="noStrike" cap="none" normalizeH="0" baseline="0" dirty="0">
                <a:ln>
                  <a:noFill/>
                </a:ln>
                <a:solidFill>
                  <a:srgbClr val="212121"/>
                </a:solidFill>
                <a:effectLst/>
                <a:latin typeface="Abadi" panose="020B0604020104020204" pitchFamily="34" charset="0"/>
              </a:rPr>
              <a:t>Take the dataset and use the rocket column to call the API and append the data to the list. Repeat for Launchpad, Payloads and Cores.</a:t>
            </a:r>
            <a:endParaRPr kumimoji="0" lang="en-US" altLang="en-US" sz="1200" u="none" strike="noStrike" cap="none" normalizeH="0" baseline="0" dirty="0">
              <a:ln>
                <a:noFill/>
              </a:ln>
              <a:solidFill>
                <a:schemeClr val="tx1"/>
              </a:solidFill>
              <a:effectLst/>
              <a:latin typeface="Abadi" panose="020B0604020104020204" pitchFamily="34" charset="0"/>
            </a:endParaRPr>
          </a:p>
        </p:txBody>
      </p:sp>
      <p:sp>
        <p:nvSpPr>
          <p:cNvPr id="33" name="Rectangle 3">
            <a:extLst>
              <a:ext uri="{FF2B5EF4-FFF2-40B4-BE49-F238E27FC236}">
                <a16:creationId xmlns:a16="http://schemas.microsoft.com/office/drawing/2014/main" id="{822FBE70-5C50-E3FB-7213-8E7FFDAD86DA}"/>
              </a:ext>
            </a:extLst>
          </p:cNvPr>
          <p:cNvSpPr>
            <a:spLocks noChangeArrowheads="1"/>
          </p:cNvSpPr>
          <p:nvPr/>
        </p:nvSpPr>
        <p:spPr bwMode="auto">
          <a:xfrm>
            <a:off x="3100037" y="3912203"/>
            <a:ext cx="2170568" cy="276999"/>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sz="1200" dirty="0">
                <a:solidFill>
                  <a:srgbClr val="212121"/>
                </a:solidFill>
                <a:latin typeface="Abadi" panose="020B0604020104020204" pitchFamily="34" charset="0"/>
              </a:rPr>
              <a:t>3. Send GET request to API</a:t>
            </a:r>
            <a:endParaRPr kumimoji="0" lang="en-US" altLang="en-US" sz="1200" u="none" strike="noStrike" cap="none" normalizeH="0" baseline="0" dirty="0">
              <a:ln>
                <a:noFill/>
              </a:ln>
              <a:solidFill>
                <a:schemeClr val="tx1"/>
              </a:solidFill>
              <a:effectLst/>
              <a:latin typeface="Abadi" panose="020B0604020104020204" pitchFamily="34" charset="0"/>
            </a:endParaRPr>
          </a:p>
        </p:txBody>
      </p:sp>
      <p:sp>
        <p:nvSpPr>
          <p:cNvPr id="34" name="Rectangle 3">
            <a:extLst>
              <a:ext uri="{FF2B5EF4-FFF2-40B4-BE49-F238E27FC236}">
                <a16:creationId xmlns:a16="http://schemas.microsoft.com/office/drawing/2014/main" id="{4D6ACFB5-419C-05A0-2411-72E5A9F588EF}"/>
              </a:ext>
            </a:extLst>
          </p:cNvPr>
          <p:cNvSpPr>
            <a:spLocks noChangeArrowheads="1"/>
          </p:cNvSpPr>
          <p:nvPr/>
        </p:nvSpPr>
        <p:spPr bwMode="auto">
          <a:xfrm>
            <a:off x="3089182" y="5121359"/>
            <a:ext cx="1854069" cy="1015663"/>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sz="1200" dirty="0">
                <a:solidFill>
                  <a:srgbClr val="212121"/>
                </a:solidFill>
                <a:latin typeface="Abadi" panose="020B0604020104020204" pitchFamily="34" charset="0"/>
              </a:rPr>
              <a:t>4. Decode the response content as a </a:t>
            </a:r>
            <a:r>
              <a:rPr lang="en-GB" altLang="en-US" sz="1200" dirty="0" err="1">
                <a:solidFill>
                  <a:srgbClr val="212121"/>
                </a:solidFill>
                <a:latin typeface="Abadi" panose="020B0604020104020204" pitchFamily="34" charset="0"/>
              </a:rPr>
              <a:t>Json</a:t>
            </a:r>
            <a:r>
              <a:rPr lang="en-GB" altLang="en-US" sz="1200" dirty="0">
                <a:solidFill>
                  <a:srgbClr val="212121"/>
                </a:solidFill>
                <a:latin typeface="Abadi" panose="020B0604020104020204" pitchFamily="34" charset="0"/>
              </a:rPr>
              <a:t> using .</a:t>
            </a:r>
            <a:r>
              <a:rPr lang="en-GB" altLang="en-US" sz="1200" dirty="0" err="1">
                <a:solidFill>
                  <a:srgbClr val="212121"/>
                </a:solidFill>
                <a:latin typeface="Abadi" panose="020B0604020104020204" pitchFamily="34" charset="0"/>
              </a:rPr>
              <a:t>json</a:t>
            </a:r>
            <a:r>
              <a:rPr lang="en-GB" altLang="en-US" sz="1200" dirty="0">
                <a:solidFill>
                  <a:srgbClr val="212121"/>
                </a:solidFill>
                <a:latin typeface="Abadi" panose="020B0604020104020204" pitchFamily="34" charset="0"/>
              </a:rPr>
              <a:t>() and turn it into a Pandas </a:t>
            </a:r>
            <a:r>
              <a:rPr lang="en-GB" altLang="en-US" sz="1200" dirty="0" err="1">
                <a:solidFill>
                  <a:srgbClr val="212121"/>
                </a:solidFill>
                <a:latin typeface="Abadi" panose="020B0604020104020204" pitchFamily="34" charset="0"/>
              </a:rPr>
              <a:t>dataframe</a:t>
            </a:r>
            <a:r>
              <a:rPr lang="en-GB" altLang="en-US" sz="1200" dirty="0">
                <a:solidFill>
                  <a:srgbClr val="212121"/>
                </a:solidFill>
                <a:latin typeface="Abadi" panose="020B0604020104020204" pitchFamily="34" charset="0"/>
              </a:rPr>
              <a:t> using .</a:t>
            </a:r>
            <a:r>
              <a:rPr lang="en-GB" altLang="en-US" sz="1200" dirty="0" err="1">
                <a:solidFill>
                  <a:srgbClr val="212121"/>
                </a:solidFill>
                <a:latin typeface="Abadi" panose="020B0604020104020204" pitchFamily="34" charset="0"/>
              </a:rPr>
              <a:t>json_normalize</a:t>
            </a:r>
            <a:r>
              <a:rPr lang="en-GB" altLang="en-US" sz="1200" dirty="0">
                <a:solidFill>
                  <a:srgbClr val="212121"/>
                </a:solidFill>
                <a:latin typeface="Abadi" panose="020B0604020104020204" pitchFamily="34" charset="0"/>
              </a:rPr>
              <a:t>()</a:t>
            </a:r>
            <a:endParaRPr kumimoji="0" lang="en-US" altLang="en-US" sz="1200" u="none" strike="noStrike" cap="none" normalizeH="0" baseline="0" dirty="0">
              <a:ln>
                <a:noFill/>
              </a:ln>
              <a:solidFill>
                <a:schemeClr val="tx1"/>
              </a:solidFill>
              <a:effectLst/>
              <a:latin typeface="Abadi" panose="020B0604020104020204" pitchFamily="34" charset="0"/>
            </a:endParaRPr>
          </a:p>
        </p:txBody>
      </p:sp>
      <p:sp>
        <p:nvSpPr>
          <p:cNvPr id="36" name="Rectangle 3">
            <a:extLst>
              <a:ext uri="{FF2B5EF4-FFF2-40B4-BE49-F238E27FC236}">
                <a16:creationId xmlns:a16="http://schemas.microsoft.com/office/drawing/2014/main" id="{2BAFEA68-DA3E-47EE-B997-03E246A8C96D}"/>
              </a:ext>
            </a:extLst>
          </p:cNvPr>
          <p:cNvSpPr>
            <a:spLocks noChangeArrowheads="1"/>
          </p:cNvSpPr>
          <p:nvPr/>
        </p:nvSpPr>
        <p:spPr bwMode="auto">
          <a:xfrm>
            <a:off x="6953163" y="2469457"/>
            <a:ext cx="2352606" cy="1015663"/>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sz="1200" dirty="0">
                <a:solidFill>
                  <a:srgbClr val="212121"/>
                </a:solidFill>
                <a:latin typeface="Abadi" panose="020B0604020104020204" pitchFamily="34" charset="0"/>
              </a:rPr>
              <a:t>5. Get information about the launches using the IDs given for each launch. Specifically, we will be using columns rocket, payloads, launchpad, and cores</a:t>
            </a:r>
            <a:endParaRPr kumimoji="0" lang="en-US" altLang="en-US" sz="1200" u="none" strike="noStrike" cap="none" normalizeH="0" baseline="0" dirty="0">
              <a:ln>
                <a:noFill/>
              </a:ln>
              <a:solidFill>
                <a:schemeClr val="tx1"/>
              </a:solidFill>
              <a:effectLst/>
              <a:latin typeface="Abadi" panose="020B0604020104020204" pitchFamily="34" charset="0"/>
            </a:endParaRPr>
          </a:p>
        </p:txBody>
      </p:sp>
      <p:sp>
        <p:nvSpPr>
          <p:cNvPr id="40" name="Rectangle 3">
            <a:extLst>
              <a:ext uri="{FF2B5EF4-FFF2-40B4-BE49-F238E27FC236}">
                <a16:creationId xmlns:a16="http://schemas.microsoft.com/office/drawing/2014/main" id="{DD179EA4-E84C-4ADF-B98C-9A05CD697720}"/>
              </a:ext>
            </a:extLst>
          </p:cNvPr>
          <p:cNvSpPr>
            <a:spLocks noChangeArrowheads="1"/>
          </p:cNvSpPr>
          <p:nvPr/>
        </p:nvSpPr>
        <p:spPr bwMode="auto">
          <a:xfrm>
            <a:off x="6096000" y="4537501"/>
            <a:ext cx="1431762" cy="830997"/>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sz="1200" dirty="0">
                <a:solidFill>
                  <a:srgbClr val="212121"/>
                </a:solidFill>
                <a:latin typeface="Abadi" panose="020B0604020104020204" pitchFamily="34" charset="0"/>
              </a:rPr>
              <a:t>6. Requests are stored in lists and used to make a new data frame</a:t>
            </a:r>
            <a:endParaRPr kumimoji="0" lang="en-US" altLang="en-US" sz="1200" u="none" strike="noStrike" cap="none" normalizeH="0" baseline="0" dirty="0">
              <a:ln>
                <a:noFill/>
              </a:ln>
              <a:solidFill>
                <a:schemeClr val="tx1"/>
              </a:solidFill>
              <a:effectLst/>
              <a:latin typeface="Abadi" panose="020B0604020104020204" pitchFamily="34" charset="0"/>
            </a:endParaRPr>
          </a:p>
        </p:txBody>
      </p:sp>
      <p:sp>
        <p:nvSpPr>
          <p:cNvPr id="41" name="Rectangle 3">
            <a:extLst>
              <a:ext uri="{FF2B5EF4-FFF2-40B4-BE49-F238E27FC236}">
                <a16:creationId xmlns:a16="http://schemas.microsoft.com/office/drawing/2014/main" id="{410C675E-33D3-E149-9F38-E3712520D435}"/>
              </a:ext>
            </a:extLst>
          </p:cNvPr>
          <p:cNvSpPr>
            <a:spLocks noChangeArrowheads="1"/>
          </p:cNvSpPr>
          <p:nvPr/>
        </p:nvSpPr>
        <p:spPr bwMode="auto">
          <a:xfrm>
            <a:off x="8129466" y="5629190"/>
            <a:ext cx="1976640" cy="646331"/>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sz="1200" dirty="0">
                <a:solidFill>
                  <a:srgbClr val="212121"/>
                </a:solidFill>
                <a:latin typeface="Abadi" panose="020B0604020104020204" pitchFamily="34" charset="0"/>
              </a:rPr>
              <a:t>7. Combine columns into a dictionary and show a summary of the data frame.</a:t>
            </a:r>
            <a:endParaRPr kumimoji="0" lang="en-US" altLang="en-US" sz="1200" u="none" strike="noStrike" cap="none" normalizeH="0" baseline="0" dirty="0">
              <a:ln>
                <a:noFill/>
              </a:ln>
              <a:solidFill>
                <a:schemeClr val="tx1"/>
              </a:solidFill>
              <a:effectLst/>
              <a:latin typeface="Abadi" panose="020B0604020104020204" pitchFamily="34" charset="0"/>
            </a:endParaRPr>
          </a:p>
        </p:txBody>
      </p:sp>
      <p:cxnSp>
        <p:nvCxnSpPr>
          <p:cNvPr id="43" name="Straight Arrow Connector 42">
            <a:extLst>
              <a:ext uri="{FF2B5EF4-FFF2-40B4-BE49-F238E27FC236}">
                <a16:creationId xmlns:a16="http://schemas.microsoft.com/office/drawing/2014/main" id="{0B615F03-7A0B-11D1-9CDB-0C740FEB973F}"/>
              </a:ext>
            </a:extLst>
          </p:cNvPr>
          <p:cNvCxnSpPr/>
          <p:nvPr/>
        </p:nvCxnSpPr>
        <p:spPr>
          <a:xfrm>
            <a:off x="3700130" y="2270898"/>
            <a:ext cx="0" cy="194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8E601FA-0D04-9C52-99C7-F11E72311789}"/>
              </a:ext>
            </a:extLst>
          </p:cNvPr>
          <p:cNvCxnSpPr/>
          <p:nvPr/>
        </p:nvCxnSpPr>
        <p:spPr>
          <a:xfrm>
            <a:off x="3700130" y="3460245"/>
            <a:ext cx="0" cy="451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00C532C-3497-540C-6BA7-1E541CAB4B94}"/>
              </a:ext>
            </a:extLst>
          </p:cNvPr>
          <p:cNvCxnSpPr/>
          <p:nvPr/>
        </p:nvCxnSpPr>
        <p:spPr>
          <a:xfrm>
            <a:off x="3700130" y="4189202"/>
            <a:ext cx="0" cy="932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E7D51344-82DA-9F95-D436-5270114654AC}"/>
              </a:ext>
            </a:extLst>
          </p:cNvPr>
          <p:cNvCxnSpPr/>
          <p:nvPr/>
        </p:nvCxnSpPr>
        <p:spPr>
          <a:xfrm>
            <a:off x="7219507" y="3485120"/>
            <a:ext cx="0" cy="10523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1844D788-60E5-96AB-D1C3-77B8F30FBF53}"/>
              </a:ext>
            </a:extLst>
          </p:cNvPr>
          <p:cNvCxnSpPr>
            <a:cxnSpLocks/>
            <a:endCxn id="41" idx="1"/>
          </p:cNvCxnSpPr>
          <p:nvPr/>
        </p:nvCxnSpPr>
        <p:spPr>
          <a:xfrm>
            <a:off x="7022177" y="5381445"/>
            <a:ext cx="1107289" cy="570911"/>
          </a:xfrm>
          <a:prstGeom prst="bentConnector3">
            <a:avLst>
              <a:gd name="adj1" fmla="val 68"/>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F32C4DBE-2CEA-FE2A-93EB-B527F3C0C749}"/>
              </a:ext>
            </a:extLst>
          </p:cNvPr>
          <p:cNvCxnSpPr>
            <a:cxnSpLocks/>
            <a:stCxn id="34" idx="3"/>
          </p:cNvCxnSpPr>
          <p:nvPr/>
        </p:nvCxnSpPr>
        <p:spPr>
          <a:xfrm flipV="1">
            <a:off x="4943251" y="3203055"/>
            <a:ext cx="472886" cy="24261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EBAF438C-6B0C-06D0-FE4A-6A547A4ABF33}"/>
              </a:ext>
            </a:extLst>
          </p:cNvPr>
          <p:cNvCxnSpPr>
            <a:cxnSpLocks/>
          </p:cNvCxnSpPr>
          <p:nvPr/>
        </p:nvCxnSpPr>
        <p:spPr>
          <a:xfrm>
            <a:off x="5416137" y="3203055"/>
            <a:ext cx="15370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descr="A cartoon of a rocket ship&#10;&#10;Description automatically generated">
            <a:extLst>
              <a:ext uri="{FF2B5EF4-FFF2-40B4-BE49-F238E27FC236}">
                <a16:creationId xmlns:a16="http://schemas.microsoft.com/office/drawing/2014/main" id="{DBDDE6BD-CC56-317B-8981-23FC129B1E0B}"/>
              </a:ext>
            </a:extLst>
          </p:cNvPr>
          <p:cNvPicPr>
            <a:picLocks noChangeAspect="1"/>
          </p:cNvPicPr>
          <p:nvPr/>
        </p:nvPicPr>
        <p:blipFill>
          <a:blip r:embed="rId3"/>
          <a:stretch>
            <a:fillRect/>
          </a:stretch>
        </p:blipFill>
        <p:spPr>
          <a:xfrm>
            <a:off x="10255255" y="4953000"/>
            <a:ext cx="1843275" cy="1802674"/>
          </a:xfrm>
          <a:prstGeom prst="rect">
            <a:avLst/>
          </a:prstGeom>
        </p:spPr>
      </p:pic>
      <p:sp>
        <p:nvSpPr>
          <p:cNvPr id="7" name="TextBox 6">
            <a:extLst>
              <a:ext uri="{FF2B5EF4-FFF2-40B4-BE49-F238E27FC236}">
                <a16:creationId xmlns:a16="http://schemas.microsoft.com/office/drawing/2014/main" id="{7E588342-6407-F554-F00D-CA3315185D64}"/>
              </a:ext>
            </a:extLst>
          </p:cNvPr>
          <p:cNvSpPr txBox="1"/>
          <p:nvPr/>
        </p:nvSpPr>
        <p:spPr>
          <a:xfrm>
            <a:off x="386671" y="6179645"/>
            <a:ext cx="2531327" cy="1200329"/>
          </a:xfrm>
          <a:prstGeom prst="rect">
            <a:avLst/>
          </a:prstGeom>
          <a:noFill/>
        </p:spPr>
        <p:txBody>
          <a:bodyPr wrap="square" rtlCol="0">
            <a:spAutoFit/>
          </a:bodyPr>
          <a:lstStyle/>
          <a:p>
            <a:r>
              <a:rPr lang="en-US" sz="3600" dirty="0">
                <a:solidFill>
                  <a:schemeClr val="accent3">
                    <a:lumMod val="25000"/>
                  </a:schemeClr>
                </a:solidFill>
                <a:latin typeface="Abadi" panose="020B0604020104020204" pitchFamily="34" charset="0"/>
                <a:hlinkClick r:id="rId4"/>
              </a:rPr>
              <a:t>GitHub URL</a:t>
            </a:r>
            <a:endParaRPr lang="en-US" sz="3600" dirty="0">
              <a:solidFill>
                <a:schemeClr val="accent3">
                  <a:lumMod val="25000"/>
                </a:schemeClr>
              </a:solidFill>
              <a:latin typeface="Abadi" panose="020B0604020104020204" pitchFamily="34" charset="0"/>
            </a:endParaRPr>
          </a:p>
          <a:p>
            <a:endParaRPr lang="en-GB" sz="3600" dirty="0"/>
          </a:p>
        </p:txBody>
      </p:sp>
      <p:pic>
        <p:nvPicPr>
          <p:cNvPr id="9" name="Picture 8">
            <a:extLst>
              <a:ext uri="{FF2B5EF4-FFF2-40B4-BE49-F238E27FC236}">
                <a16:creationId xmlns:a16="http://schemas.microsoft.com/office/drawing/2014/main" id="{C2766500-9D4F-8D21-DACB-2355EB4005D5}"/>
              </a:ext>
            </a:extLst>
          </p:cNvPr>
          <p:cNvPicPr>
            <a:picLocks noChangeAspect="1"/>
          </p:cNvPicPr>
          <p:nvPr/>
        </p:nvPicPr>
        <p:blipFill>
          <a:blip r:embed="rId5"/>
          <a:stretch>
            <a:fillRect/>
          </a:stretch>
        </p:blipFill>
        <p:spPr>
          <a:xfrm>
            <a:off x="386671" y="1653548"/>
            <a:ext cx="1983756" cy="502062"/>
          </a:xfrm>
          <a:prstGeom prst="rect">
            <a:avLst/>
          </a:prstGeom>
          <a:ln>
            <a:solidFill>
              <a:srgbClr val="0948CB"/>
            </a:solidFill>
          </a:ln>
        </p:spPr>
      </p:pic>
      <p:pic>
        <p:nvPicPr>
          <p:cNvPr id="14" name="Picture 13" descr="A screenshot of a computer&#10;&#10;Description automatically generated">
            <a:extLst>
              <a:ext uri="{FF2B5EF4-FFF2-40B4-BE49-F238E27FC236}">
                <a16:creationId xmlns:a16="http://schemas.microsoft.com/office/drawing/2014/main" id="{664282B7-7584-D954-57CE-07089DE5AB53}"/>
              </a:ext>
            </a:extLst>
          </p:cNvPr>
          <p:cNvPicPr>
            <a:picLocks noChangeAspect="1"/>
          </p:cNvPicPr>
          <p:nvPr/>
        </p:nvPicPr>
        <p:blipFill>
          <a:blip r:embed="rId6"/>
          <a:stretch>
            <a:fillRect/>
          </a:stretch>
        </p:blipFill>
        <p:spPr>
          <a:xfrm>
            <a:off x="228801" y="2259477"/>
            <a:ext cx="3830415" cy="1859930"/>
          </a:xfrm>
          <a:prstGeom prst="rect">
            <a:avLst/>
          </a:prstGeom>
          <a:ln>
            <a:solidFill>
              <a:srgbClr val="0948CB"/>
            </a:solidFill>
          </a:ln>
        </p:spPr>
      </p:pic>
      <p:pic>
        <p:nvPicPr>
          <p:cNvPr id="16" name="Picture 15" descr="A screenshot of a computer&#10;&#10;Description automatically generated">
            <a:extLst>
              <a:ext uri="{FF2B5EF4-FFF2-40B4-BE49-F238E27FC236}">
                <a16:creationId xmlns:a16="http://schemas.microsoft.com/office/drawing/2014/main" id="{70FB72F0-D95E-CC79-6FA0-A05FCFA2D04F}"/>
              </a:ext>
            </a:extLst>
          </p:cNvPr>
          <p:cNvPicPr>
            <a:picLocks noChangeAspect="1"/>
          </p:cNvPicPr>
          <p:nvPr/>
        </p:nvPicPr>
        <p:blipFill>
          <a:blip r:embed="rId7"/>
          <a:stretch>
            <a:fillRect/>
          </a:stretch>
        </p:blipFill>
        <p:spPr>
          <a:xfrm>
            <a:off x="228801" y="4623267"/>
            <a:ext cx="4396250" cy="1052517"/>
          </a:xfrm>
          <a:prstGeom prst="rect">
            <a:avLst/>
          </a:prstGeom>
          <a:ln>
            <a:solidFill>
              <a:srgbClr val="0948CB"/>
            </a:solidFill>
          </a:ln>
        </p:spPr>
      </p:pic>
      <p:pic>
        <p:nvPicPr>
          <p:cNvPr id="18" name="Picture 17" descr="A screenshot of a computer program&#10;&#10;Description automatically generated">
            <a:extLst>
              <a:ext uri="{FF2B5EF4-FFF2-40B4-BE49-F238E27FC236}">
                <a16:creationId xmlns:a16="http://schemas.microsoft.com/office/drawing/2014/main" id="{C6A1A040-07D5-97FB-A8C6-23C4075456B8}"/>
              </a:ext>
            </a:extLst>
          </p:cNvPr>
          <p:cNvPicPr>
            <a:picLocks noChangeAspect="1"/>
          </p:cNvPicPr>
          <p:nvPr/>
        </p:nvPicPr>
        <p:blipFill>
          <a:blip r:embed="rId8"/>
          <a:stretch>
            <a:fillRect/>
          </a:stretch>
        </p:blipFill>
        <p:spPr>
          <a:xfrm>
            <a:off x="6632721" y="1339469"/>
            <a:ext cx="3950044" cy="2043555"/>
          </a:xfrm>
          <a:prstGeom prst="rect">
            <a:avLst/>
          </a:prstGeom>
          <a:ln>
            <a:solidFill>
              <a:srgbClr val="0948CB"/>
            </a:solidFill>
          </a:ln>
        </p:spPr>
      </p:pic>
      <p:pic>
        <p:nvPicPr>
          <p:cNvPr id="20" name="Picture 19" descr="A screen shot of a computer&#10;&#10;Description automatically generated">
            <a:extLst>
              <a:ext uri="{FF2B5EF4-FFF2-40B4-BE49-F238E27FC236}">
                <a16:creationId xmlns:a16="http://schemas.microsoft.com/office/drawing/2014/main" id="{38A75ED4-119C-CE6C-0DBC-A511C04C07C6}"/>
              </a:ext>
            </a:extLst>
          </p:cNvPr>
          <p:cNvPicPr>
            <a:picLocks noChangeAspect="1"/>
          </p:cNvPicPr>
          <p:nvPr/>
        </p:nvPicPr>
        <p:blipFill>
          <a:blip r:embed="rId9"/>
          <a:stretch>
            <a:fillRect/>
          </a:stretch>
        </p:blipFill>
        <p:spPr>
          <a:xfrm>
            <a:off x="6632721" y="3516594"/>
            <a:ext cx="3552824" cy="2271712"/>
          </a:xfrm>
          <a:prstGeom prst="rect">
            <a:avLst/>
          </a:prstGeom>
          <a:ln>
            <a:solidFill>
              <a:srgbClr val="0948CB"/>
            </a:solidFill>
          </a:ln>
        </p:spPr>
      </p:pic>
      <p:pic>
        <p:nvPicPr>
          <p:cNvPr id="22" name="Picture 21" descr="A computer code with text&#10;&#10;Description automatically generated with medium confidence">
            <a:extLst>
              <a:ext uri="{FF2B5EF4-FFF2-40B4-BE49-F238E27FC236}">
                <a16:creationId xmlns:a16="http://schemas.microsoft.com/office/drawing/2014/main" id="{2FD482AB-6CEB-8C7F-08B0-FFFAE020874E}"/>
              </a:ext>
            </a:extLst>
          </p:cNvPr>
          <p:cNvPicPr>
            <a:picLocks noChangeAspect="1"/>
          </p:cNvPicPr>
          <p:nvPr/>
        </p:nvPicPr>
        <p:blipFill>
          <a:blip r:embed="rId10"/>
          <a:stretch>
            <a:fillRect/>
          </a:stretch>
        </p:blipFill>
        <p:spPr>
          <a:xfrm>
            <a:off x="6632720" y="5911382"/>
            <a:ext cx="3552825" cy="883433"/>
          </a:xfrm>
          <a:prstGeom prst="rect">
            <a:avLst/>
          </a:prstGeom>
          <a:ln>
            <a:solidFill>
              <a:srgbClr val="0948CB"/>
            </a:solidFill>
          </a:ln>
        </p:spPr>
      </p:pic>
      <p:sp>
        <p:nvSpPr>
          <p:cNvPr id="23" name="TextBox 22">
            <a:extLst>
              <a:ext uri="{FF2B5EF4-FFF2-40B4-BE49-F238E27FC236}">
                <a16:creationId xmlns:a16="http://schemas.microsoft.com/office/drawing/2014/main" id="{F22A0373-9460-3554-0A33-4984E68D4FA9}"/>
              </a:ext>
            </a:extLst>
          </p:cNvPr>
          <p:cNvSpPr txBox="1"/>
          <p:nvPr/>
        </p:nvSpPr>
        <p:spPr>
          <a:xfrm>
            <a:off x="2493894" y="3455689"/>
            <a:ext cx="2007219" cy="830997"/>
          </a:xfrm>
          <a:prstGeom prst="rect">
            <a:avLst/>
          </a:prstGeom>
          <a:solidFill>
            <a:schemeClr val="bg1"/>
          </a:solidFill>
          <a:ln>
            <a:solidFill>
              <a:schemeClr val="tx1"/>
            </a:solidFill>
          </a:ln>
        </p:spPr>
        <p:txBody>
          <a:bodyPr wrap="square" rtlCol="0">
            <a:spAutoFit/>
          </a:bodyPr>
          <a:lstStyle/>
          <a:p>
            <a:pPr algn="ctr"/>
            <a:r>
              <a:rPr lang="en-GB" sz="1200" dirty="0">
                <a:latin typeface="Abadi" panose="020B0604020104020204" pitchFamily="34" charset="0"/>
              </a:rPr>
              <a:t>1. Import packages required and helper functions to process web scraped HTML table</a:t>
            </a:r>
          </a:p>
        </p:txBody>
      </p:sp>
      <p:pic>
        <p:nvPicPr>
          <p:cNvPr id="12" name="Picture 11" descr="A screenshot of a computer program&#10;&#10;Description automatically generated">
            <a:extLst>
              <a:ext uri="{FF2B5EF4-FFF2-40B4-BE49-F238E27FC236}">
                <a16:creationId xmlns:a16="http://schemas.microsoft.com/office/drawing/2014/main" id="{2EA3A4DB-7AA0-9196-9DA5-4158B426D6F9}"/>
              </a:ext>
            </a:extLst>
          </p:cNvPr>
          <p:cNvPicPr>
            <a:picLocks noChangeAspect="1"/>
          </p:cNvPicPr>
          <p:nvPr/>
        </p:nvPicPr>
        <p:blipFill>
          <a:blip r:embed="rId11"/>
          <a:stretch>
            <a:fillRect/>
          </a:stretch>
        </p:blipFill>
        <p:spPr>
          <a:xfrm>
            <a:off x="2493895" y="1508362"/>
            <a:ext cx="1873403" cy="1046902"/>
          </a:xfrm>
          <a:prstGeom prst="rect">
            <a:avLst/>
          </a:prstGeom>
          <a:ln>
            <a:solidFill>
              <a:srgbClr val="0948CB"/>
            </a:solidFill>
          </a:ln>
        </p:spPr>
      </p:pic>
      <p:sp>
        <p:nvSpPr>
          <p:cNvPr id="24" name="TextBox 23">
            <a:extLst>
              <a:ext uri="{FF2B5EF4-FFF2-40B4-BE49-F238E27FC236}">
                <a16:creationId xmlns:a16="http://schemas.microsoft.com/office/drawing/2014/main" id="{3356DAC4-EAB7-AACE-F138-27AF2A5881FB}"/>
              </a:ext>
            </a:extLst>
          </p:cNvPr>
          <p:cNvSpPr txBox="1"/>
          <p:nvPr/>
        </p:nvSpPr>
        <p:spPr>
          <a:xfrm>
            <a:off x="2493895" y="5260285"/>
            <a:ext cx="2007219" cy="830997"/>
          </a:xfrm>
          <a:prstGeom prst="rect">
            <a:avLst/>
          </a:prstGeom>
          <a:solidFill>
            <a:schemeClr val="bg1"/>
          </a:solidFill>
          <a:ln>
            <a:solidFill>
              <a:srgbClr val="0948CB"/>
            </a:solidFill>
          </a:ln>
        </p:spPr>
        <p:txBody>
          <a:bodyPr wrap="square" rtlCol="0">
            <a:spAutoFit/>
          </a:bodyPr>
          <a:lstStyle/>
          <a:p>
            <a:pPr algn="ctr"/>
            <a:r>
              <a:rPr lang="en-GB" sz="1200" b="0" i="0" dirty="0">
                <a:effectLst/>
                <a:latin typeface="Abadi" panose="020B0604020104020204" pitchFamily="34" charset="0"/>
              </a:rPr>
              <a:t>2. </a:t>
            </a:r>
            <a:r>
              <a:rPr lang="en-GB" sz="1200" dirty="0">
                <a:latin typeface="Abadi" panose="020B0604020104020204" pitchFamily="34" charset="0"/>
              </a:rPr>
              <a:t>P</a:t>
            </a:r>
            <a:r>
              <a:rPr lang="en-GB" sz="1200" b="0" i="0" dirty="0">
                <a:effectLst/>
                <a:latin typeface="Abadi" panose="020B0604020104020204" pitchFamily="34" charset="0"/>
              </a:rPr>
              <a:t>erform an HTTP GET method to request the Falcon9 Launch </a:t>
            </a:r>
            <a:r>
              <a:rPr lang="en-GB" sz="1200" b="0" i="0" dirty="0" err="1">
                <a:effectLst/>
                <a:latin typeface="Abadi" panose="020B0604020104020204" pitchFamily="34" charset="0"/>
              </a:rPr>
              <a:t>HTMLWiki</a:t>
            </a:r>
            <a:r>
              <a:rPr lang="en-GB" sz="1200" b="0" i="0" dirty="0">
                <a:effectLst/>
                <a:latin typeface="Abadi" panose="020B0604020104020204" pitchFamily="34" charset="0"/>
              </a:rPr>
              <a:t> page, as an HTTP response</a:t>
            </a:r>
            <a:endParaRPr lang="en-GB" sz="1200" dirty="0">
              <a:latin typeface="Abadi" panose="020B0604020104020204" pitchFamily="34" charset="0"/>
            </a:endParaRPr>
          </a:p>
        </p:txBody>
      </p:sp>
      <p:sp>
        <p:nvSpPr>
          <p:cNvPr id="27" name="TextBox 26">
            <a:extLst>
              <a:ext uri="{FF2B5EF4-FFF2-40B4-BE49-F238E27FC236}">
                <a16:creationId xmlns:a16="http://schemas.microsoft.com/office/drawing/2014/main" id="{1EFCBD81-7DE2-A846-9DF8-D73E5E53CF6B}"/>
              </a:ext>
            </a:extLst>
          </p:cNvPr>
          <p:cNvSpPr txBox="1"/>
          <p:nvPr/>
        </p:nvSpPr>
        <p:spPr>
          <a:xfrm>
            <a:off x="5190095" y="1334289"/>
            <a:ext cx="1357239" cy="830997"/>
          </a:xfrm>
          <a:prstGeom prst="rect">
            <a:avLst/>
          </a:prstGeom>
          <a:solidFill>
            <a:schemeClr val="bg1"/>
          </a:solidFill>
          <a:ln>
            <a:solidFill>
              <a:schemeClr val="tx1"/>
            </a:solidFill>
          </a:ln>
        </p:spPr>
        <p:txBody>
          <a:bodyPr wrap="square" rtlCol="0">
            <a:spAutoFit/>
          </a:bodyPr>
          <a:lstStyle/>
          <a:p>
            <a:pPr algn="ctr"/>
            <a:r>
              <a:rPr lang="en-GB" sz="1200" dirty="0">
                <a:latin typeface="Abadi" panose="020B0604020104020204" pitchFamily="34" charset="0"/>
              </a:rPr>
              <a:t>3. Create a </a:t>
            </a:r>
            <a:r>
              <a:rPr lang="en-GB" sz="1200" dirty="0" err="1">
                <a:latin typeface="Abadi" panose="020B0604020104020204" pitchFamily="34" charset="0"/>
              </a:rPr>
              <a:t>BeautifulSoup</a:t>
            </a:r>
            <a:r>
              <a:rPr lang="en-GB" sz="1200" dirty="0">
                <a:latin typeface="Abadi" panose="020B0604020104020204" pitchFamily="34" charset="0"/>
              </a:rPr>
              <a:t> object from the HTML response </a:t>
            </a:r>
          </a:p>
        </p:txBody>
      </p:sp>
      <p:sp>
        <p:nvSpPr>
          <p:cNvPr id="28" name="TextBox 27">
            <a:extLst>
              <a:ext uri="{FF2B5EF4-FFF2-40B4-BE49-F238E27FC236}">
                <a16:creationId xmlns:a16="http://schemas.microsoft.com/office/drawing/2014/main" id="{73A0781A-5184-E734-BF28-A55D00B31288}"/>
              </a:ext>
            </a:extLst>
          </p:cNvPr>
          <p:cNvSpPr txBox="1"/>
          <p:nvPr/>
        </p:nvSpPr>
        <p:spPr>
          <a:xfrm>
            <a:off x="5190095" y="2361246"/>
            <a:ext cx="1357239" cy="1015663"/>
          </a:xfrm>
          <a:prstGeom prst="rect">
            <a:avLst/>
          </a:prstGeom>
          <a:solidFill>
            <a:schemeClr val="bg1"/>
          </a:solidFill>
          <a:ln>
            <a:solidFill>
              <a:schemeClr val="tx1"/>
            </a:solidFill>
          </a:ln>
        </p:spPr>
        <p:txBody>
          <a:bodyPr wrap="square" rtlCol="0">
            <a:spAutoFit/>
          </a:bodyPr>
          <a:lstStyle/>
          <a:p>
            <a:pPr algn="ctr"/>
            <a:r>
              <a:rPr lang="en-GB" sz="1200" dirty="0"/>
              <a:t>4. Collect all relevant column names from the HTML table header</a:t>
            </a:r>
          </a:p>
        </p:txBody>
      </p:sp>
      <p:sp>
        <p:nvSpPr>
          <p:cNvPr id="29" name="TextBox 28">
            <a:extLst>
              <a:ext uri="{FF2B5EF4-FFF2-40B4-BE49-F238E27FC236}">
                <a16:creationId xmlns:a16="http://schemas.microsoft.com/office/drawing/2014/main" id="{4EE229E4-D73B-3519-95AF-388D03EF7D8E}"/>
              </a:ext>
            </a:extLst>
          </p:cNvPr>
          <p:cNvSpPr txBox="1"/>
          <p:nvPr/>
        </p:nvSpPr>
        <p:spPr>
          <a:xfrm>
            <a:off x="5057655" y="4115435"/>
            <a:ext cx="1442625" cy="1015663"/>
          </a:xfrm>
          <a:prstGeom prst="rect">
            <a:avLst/>
          </a:prstGeom>
          <a:solidFill>
            <a:schemeClr val="bg1"/>
          </a:solidFill>
          <a:ln>
            <a:solidFill>
              <a:schemeClr val="tx1"/>
            </a:solidFill>
          </a:ln>
        </p:spPr>
        <p:txBody>
          <a:bodyPr wrap="square" rtlCol="0">
            <a:spAutoFit/>
          </a:bodyPr>
          <a:lstStyle/>
          <a:p>
            <a:pPr algn="ctr"/>
            <a:r>
              <a:rPr lang="en-GB" sz="1200" dirty="0">
                <a:latin typeface="Abadi" panose="020B0604020104020204" pitchFamily="34" charset="0"/>
              </a:rPr>
              <a:t>5. Create an empty dictionary with keys from the extracted column names</a:t>
            </a:r>
          </a:p>
        </p:txBody>
      </p:sp>
      <p:sp>
        <p:nvSpPr>
          <p:cNvPr id="30" name="TextBox 29">
            <a:extLst>
              <a:ext uri="{FF2B5EF4-FFF2-40B4-BE49-F238E27FC236}">
                <a16:creationId xmlns:a16="http://schemas.microsoft.com/office/drawing/2014/main" id="{C4AB2686-3350-861D-C31B-1D007D0463A2}"/>
              </a:ext>
            </a:extLst>
          </p:cNvPr>
          <p:cNvSpPr txBox="1"/>
          <p:nvPr/>
        </p:nvSpPr>
        <p:spPr>
          <a:xfrm>
            <a:off x="5057655" y="5740011"/>
            <a:ext cx="1442626" cy="1015663"/>
          </a:xfrm>
          <a:prstGeom prst="rect">
            <a:avLst/>
          </a:prstGeom>
          <a:solidFill>
            <a:schemeClr val="bg1"/>
          </a:solidFill>
          <a:ln>
            <a:solidFill>
              <a:schemeClr val="tx1"/>
            </a:solidFill>
          </a:ln>
        </p:spPr>
        <p:txBody>
          <a:bodyPr wrap="square" rtlCol="0">
            <a:spAutoFit/>
          </a:bodyPr>
          <a:lstStyle/>
          <a:p>
            <a:pPr algn="ctr"/>
            <a:r>
              <a:rPr lang="en-GB" sz="1200" dirty="0"/>
              <a:t>6. Parse launch record values into </a:t>
            </a:r>
            <a:r>
              <a:rPr lang="en-GB" sz="1200" dirty="0" err="1"/>
              <a:t>launch_dict</a:t>
            </a:r>
            <a:r>
              <a:rPr lang="en-GB" sz="1200" dirty="0"/>
              <a:t>, and create a data frame</a:t>
            </a:r>
          </a:p>
        </p:txBody>
      </p:sp>
      <p:cxnSp>
        <p:nvCxnSpPr>
          <p:cNvPr id="32" name="Straight Arrow Connector 31">
            <a:extLst>
              <a:ext uri="{FF2B5EF4-FFF2-40B4-BE49-F238E27FC236}">
                <a16:creationId xmlns:a16="http://schemas.microsoft.com/office/drawing/2014/main" id="{8635127D-1BCC-CC74-46D6-9672253D8C2A}"/>
              </a:ext>
            </a:extLst>
          </p:cNvPr>
          <p:cNvCxnSpPr>
            <a:stCxn id="23" idx="2"/>
          </p:cNvCxnSpPr>
          <p:nvPr/>
        </p:nvCxnSpPr>
        <p:spPr>
          <a:xfrm>
            <a:off x="3497504" y="4286686"/>
            <a:ext cx="3979" cy="9735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191AC86-422B-000D-73CA-1FB51F9CCBAB}"/>
              </a:ext>
            </a:extLst>
          </p:cNvPr>
          <p:cNvCxnSpPr>
            <a:stCxn id="24" idx="3"/>
            <a:endCxn id="27" idx="1"/>
          </p:cNvCxnSpPr>
          <p:nvPr/>
        </p:nvCxnSpPr>
        <p:spPr>
          <a:xfrm flipV="1">
            <a:off x="4501114" y="1749788"/>
            <a:ext cx="688981" cy="392599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6C4BA75-7D2A-A8CE-5A0E-C0114760D412}"/>
              </a:ext>
            </a:extLst>
          </p:cNvPr>
          <p:cNvCxnSpPr>
            <a:stCxn id="27" idx="2"/>
            <a:endCxn id="28" idx="0"/>
          </p:cNvCxnSpPr>
          <p:nvPr/>
        </p:nvCxnSpPr>
        <p:spPr>
          <a:xfrm>
            <a:off x="5868715" y="2165286"/>
            <a:ext cx="0" cy="1959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345638-5A01-B0B3-6916-82EAFECD016B}"/>
              </a:ext>
            </a:extLst>
          </p:cNvPr>
          <p:cNvCxnSpPr>
            <a:stCxn id="28" idx="2"/>
          </p:cNvCxnSpPr>
          <p:nvPr/>
        </p:nvCxnSpPr>
        <p:spPr>
          <a:xfrm>
            <a:off x="5868715" y="3376909"/>
            <a:ext cx="0" cy="738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4E3946-FED2-7475-51EE-701039FD323F}"/>
              </a:ext>
            </a:extLst>
          </p:cNvPr>
          <p:cNvCxnSpPr>
            <a:stCxn id="29" idx="2"/>
            <a:endCxn id="30" idx="0"/>
          </p:cNvCxnSpPr>
          <p:nvPr/>
        </p:nvCxnSpPr>
        <p:spPr>
          <a:xfrm>
            <a:off x="5778968" y="5131098"/>
            <a:ext cx="0" cy="6089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1319019"/>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4800" dirty="0">
                <a:solidFill>
                  <a:srgbClr val="0B49CB"/>
                </a:solidFill>
                <a:latin typeface="Abadi"/>
              </a:rPr>
              <a:t>Data Wrangling</a:t>
            </a:r>
          </a:p>
          <a:p>
            <a:r>
              <a:rPr lang="en-GB" sz="6400" dirty="0">
                <a:solidFill>
                  <a:srgbClr val="0B49CB"/>
                </a:solidFill>
                <a:latin typeface="Abadi"/>
              </a:rPr>
              <a:t>Perform Exploratory Data Analysis (EDA) to find patterns in the data and determine what would be the label for training supervised models. Here we convert mission outcomes into Training Labels with 1 means the booster successfully landed and 0 means it was unsuccessful.</a:t>
            </a:r>
            <a:endParaRPr lang="en-US" sz="6400" dirty="0">
              <a:solidFill>
                <a:srgbClr val="0B49CB"/>
              </a:solidFill>
              <a:latin typeface="Abadi"/>
            </a:endParaRPr>
          </a:p>
        </p:txBody>
      </p:sp>
      <p:pic>
        <p:nvPicPr>
          <p:cNvPr id="2" name="Picture 1" descr="A cartoon of a rocket ship&#10;&#10;Description automatically generated">
            <a:extLst>
              <a:ext uri="{FF2B5EF4-FFF2-40B4-BE49-F238E27FC236}">
                <a16:creationId xmlns:a16="http://schemas.microsoft.com/office/drawing/2014/main" id="{77E1386B-03E0-370D-FF1C-9D00D668FF20}"/>
              </a:ext>
            </a:extLst>
          </p:cNvPr>
          <p:cNvPicPr>
            <a:picLocks noChangeAspect="1"/>
          </p:cNvPicPr>
          <p:nvPr/>
        </p:nvPicPr>
        <p:blipFill>
          <a:blip r:embed="rId4"/>
          <a:stretch>
            <a:fillRect/>
          </a:stretch>
        </p:blipFill>
        <p:spPr>
          <a:xfrm>
            <a:off x="10255255" y="4953000"/>
            <a:ext cx="1843275" cy="1802674"/>
          </a:xfrm>
          <a:prstGeom prst="rect">
            <a:avLst/>
          </a:prstGeom>
        </p:spPr>
      </p:pic>
      <p:sp>
        <p:nvSpPr>
          <p:cNvPr id="3" name="TextBox 2">
            <a:extLst>
              <a:ext uri="{FF2B5EF4-FFF2-40B4-BE49-F238E27FC236}">
                <a16:creationId xmlns:a16="http://schemas.microsoft.com/office/drawing/2014/main" id="{863849DB-6F05-0DB0-7448-6808CEAF825D}"/>
              </a:ext>
            </a:extLst>
          </p:cNvPr>
          <p:cNvSpPr txBox="1"/>
          <p:nvPr/>
        </p:nvSpPr>
        <p:spPr>
          <a:xfrm>
            <a:off x="501299" y="6211669"/>
            <a:ext cx="3100039" cy="646331"/>
          </a:xfrm>
          <a:prstGeom prst="rect">
            <a:avLst/>
          </a:prstGeom>
          <a:noFill/>
        </p:spPr>
        <p:txBody>
          <a:bodyPr wrap="square" rtlCol="0">
            <a:spAutoFit/>
          </a:bodyPr>
          <a:lstStyle/>
          <a:p>
            <a:r>
              <a:rPr lang="en-US" sz="3600" dirty="0">
                <a:solidFill>
                  <a:schemeClr val="accent3">
                    <a:lumMod val="25000"/>
                  </a:schemeClr>
                </a:solidFill>
                <a:latin typeface="Abadi" panose="020B0604020104020204" pitchFamily="34" charset="0"/>
                <a:hlinkClick r:id="rId5"/>
              </a:rPr>
              <a:t>GitHub URL</a:t>
            </a:r>
            <a:endParaRPr lang="en-GB" sz="3600" dirty="0"/>
          </a:p>
        </p:txBody>
      </p:sp>
      <p:pic>
        <p:nvPicPr>
          <p:cNvPr id="7" name="Picture 6" descr="A screenshot of a computer code&#10;&#10;Description automatically generated">
            <a:extLst>
              <a:ext uri="{FF2B5EF4-FFF2-40B4-BE49-F238E27FC236}">
                <a16:creationId xmlns:a16="http://schemas.microsoft.com/office/drawing/2014/main" id="{E5AAFE2F-DF8E-2B61-69EC-2A0F8D7C36F6}"/>
              </a:ext>
            </a:extLst>
          </p:cNvPr>
          <p:cNvPicPr>
            <a:picLocks noChangeAspect="1"/>
          </p:cNvPicPr>
          <p:nvPr/>
        </p:nvPicPr>
        <p:blipFill>
          <a:blip r:embed="rId6"/>
          <a:stretch>
            <a:fillRect/>
          </a:stretch>
        </p:blipFill>
        <p:spPr>
          <a:xfrm>
            <a:off x="766294" y="1414231"/>
            <a:ext cx="2356047" cy="992742"/>
          </a:xfrm>
          <a:prstGeom prst="rect">
            <a:avLst/>
          </a:prstGeom>
          <a:ln>
            <a:solidFill>
              <a:srgbClr val="0948CB"/>
            </a:solidFill>
          </a:ln>
        </p:spPr>
      </p:pic>
      <p:pic>
        <p:nvPicPr>
          <p:cNvPr id="10" name="Picture 9" descr="A screenshot of a computer code&#10;&#10;Description automatically generated">
            <a:extLst>
              <a:ext uri="{FF2B5EF4-FFF2-40B4-BE49-F238E27FC236}">
                <a16:creationId xmlns:a16="http://schemas.microsoft.com/office/drawing/2014/main" id="{3D5F7E9E-E9C9-B10D-F2D1-263FCFC7E7A6}"/>
              </a:ext>
            </a:extLst>
          </p:cNvPr>
          <p:cNvPicPr>
            <a:picLocks noChangeAspect="1"/>
          </p:cNvPicPr>
          <p:nvPr/>
        </p:nvPicPr>
        <p:blipFill>
          <a:blip r:embed="rId7"/>
          <a:stretch>
            <a:fillRect/>
          </a:stretch>
        </p:blipFill>
        <p:spPr>
          <a:xfrm>
            <a:off x="766294" y="2568908"/>
            <a:ext cx="2352330" cy="2352330"/>
          </a:xfrm>
          <a:prstGeom prst="rect">
            <a:avLst/>
          </a:prstGeom>
          <a:ln>
            <a:solidFill>
              <a:srgbClr val="0948CB"/>
            </a:solidFill>
          </a:ln>
        </p:spPr>
      </p:pic>
      <p:pic>
        <p:nvPicPr>
          <p:cNvPr id="12" name="Picture 11" descr="A screenshot of a computer&#10;&#10;Description automatically generated">
            <a:extLst>
              <a:ext uri="{FF2B5EF4-FFF2-40B4-BE49-F238E27FC236}">
                <a16:creationId xmlns:a16="http://schemas.microsoft.com/office/drawing/2014/main" id="{7074B790-BD5B-9BD8-FF5D-631DECB069EC}"/>
              </a:ext>
            </a:extLst>
          </p:cNvPr>
          <p:cNvPicPr>
            <a:picLocks noChangeAspect="1"/>
          </p:cNvPicPr>
          <p:nvPr/>
        </p:nvPicPr>
        <p:blipFill>
          <a:blip r:embed="rId8"/>
          <a:stretch>
            <a:fillRect/>
          </a:stretch>
        </p:blipFill>
        <p:spPr>
          <a:xfrm>
            <a:off x="5002933" y="1380910"/>
            <a:ext cx="2782229" cy="1763734"/>
          </a:xfrm>
          <a:prstGeom prst="rect">
            <a:avLst/>
          </a:prstGeom>
          <a:ln>
            <a:solidFill>
              <a:srgbClr val="0948CB"/>
            </a:solidFill>
          </a:ln>
        </p:spPr>
      </p:pic>
      <p:pic>
        <p:nvPicPr>
          <p:cNvPr id="14" name="Picture 13" descr="A screenshot of a computer code&#10;&#10;Description automatically generated">
            <a:extLst>
              <a:ext uri="{FF2B5EF4-FFF2-40B4-BE49-F238E27FC236}">
                <a16:creationId xmlns:a16="http://schemas.microsoft.com/office/drawing/2014/main" id="{87DF54E6-6821-5A6D-E171-DED5CAD89094}"/>
              </a:ext>
            </a:extLst>
          </p:cNvPr>
          <p:cNvPicPr>
            <a:picLocks noChangeAspect="1"/>
          </p:cNvPicPr>
          <p:nvPr/>
        </p:nvPicPr>
        <p:blipFill>
          <a:blip r:embed="rId9"/>
          <a:stretch>
            <a:fillRect/>
          </a:stretch>
        </p:blipFill>
        <p:spPr>
          <a:xfrm>
            <a:off x="4085393" y="4029426"/>
            <a:ext cx="2782229" cy="2505408"/>
          </a:xfrm>
          <a:prstGeom prst="rect">
            <a:avLst/>
          </a:prstGeom>
          <a:ln>
            <a:solidFill>
              <a:srgbClr val="0948CB"/>
            </a:solidFill>
          </a:ln>
        </p:spPr>
      </p:pic>
      <p:sp>
        <p:nvSpPr>
          <p:cNvPr id="16" name="TextBox 15">
            <a:extLst>
              <a:ext uri="{FF2B5EF4-FFF2-40B4-BE49-F238E27FC236}">
                <a16:creationId xmlns:a16="http://schemas.microsoft.com/office/drawing/2014/main" id="{2A3DEE03-EFE5-05DF-CE7F-493827B3E514}"/>
              </a:ext>
            </a:extLst>
          </p:cNvPr>
          <p:cNvSpPr txBox="1"/>
          <p:nvPr/>
        </p:nvSpPr>
        <p:spPr>
          <a:xfrm>
            <a:off x="2667576" y="1861162"/>
            <a:ext cx="2089425" cy="461665"/>
          </a:xfrm>
          <a:prstGeom prst="rect">
            <a:avLst/>
          </a:prstGeom>
          <a:solidFill>
            <a:schemeClr val="bg1"/>
          </a:solidFill>
          <a:ln>
            <a:solidFill>
              <a:schemeClr val="tx1"/>
            </a:solidFill>
          </a:ln>
        </p:spPr>
        <p:txBody>
          <a:bodyPr wrap="square" rtlCol="0">
            <a:spAutoFit/>
          </a:bodyPr>
          <a:lstStyle/>
          <a:p>
            <a:pPr algn="ctr"/>
            <a:r>
              <a:rPr lang="en-GB" sz="1200" dirty="0"/>
              <a:t>1. Determine the number of launches on each site</a:t>
            </a:r>
          </a:p>
        </p:txBody>
      </p:sp>
      <p:sp>
        <p:nvSpPr>
          <p:cNvPr id="17" name="TextBox 16">
            <a:extLst>
              <a:ext uri="{FF2B5EF4-FFF2-40B4-BE49-F238E27FC236}">
                <a16:creationId xmlns:a16="http://schemas.microsoft.com/office/drawing/2014/main" id="{82432FD8-727D-05AE-B4EC-5AA5858CBF38}"/>
              </a:ext>
            </a:extLst>
          </p:cNvPr>
          <p:cNvSpPr txBox="1"/>
          <p:nvPr/>
        </p:nvSpPr>
        <p:spPr>
          <a:xfrm>
            <a:off x="1901901" y="3467071"/>
            <a:ext cx="2085278" cy="830997"/>
          </a:xfrm>
          <a:prstGeom prst="rect">
            <a:avLst/>
          </a:prstGeom>
          <a:solidFill>
            <a:schemeClr val="bg1"/>
          </a:solidFill>
          <a:ln>
            <a:solidFill>
              <a:schemeClr val="tx1"/>
            </a:solidFill>
          </a:ln>
        </p:spPr>
        <p:txBody>
          <a:bodyPr wrap="square" rtlCol="0">
            <a:spAutoFit/>
          </a:bodyPr>
          <a:lstStyle/>
          <a:p>
            <a:pPr algn="ctr"/>
            <a:r>
              <a:rPr lang="en-GB" sz="1200" dirty="0"/>
              <a:t>2. Each launch aims to a dedicated orbit. The number of occurrences at each orbit was counted.</a:t>
            </a:r>
          </a:p>
        </p:txBody>
      </p:sp>
      <p:sp>
        <p:nvSpPr>
          <p:cNvPr id="18" name="TextBox 17">
            <a:extLst>
              <a:ext uri="{FF2B5EF4-FFF2-40B4-BE49-F238E27FC236}">
                <a16:creationId xmlns:a16="http://schemas.microsoft.com/office/drawing/2014/main" id="{EBAC0618-C517-0B8E-D6EE-44075A8CB34F}"/>
              </a:ext>
            </a:extLst>
          </p:cNvPr>
          <p:cNvSpPr txBox="1"/>
          <p:nvPr/>
        </p:nvSpPr>
        <p:spPr>
          <a:xfrm>
            <a:off x="6685157" y="2035534"/>
            <a:ext cx="4191850" cy="1754326"/>
          </a:xfrm>
          <a:prstGeom prst="rect">
            <a:avLst/>
          </a:prstGeom>
          <a:solidFill>
            <a:schemeClr val="bg1"/>
          </a:solidFill>
          <a:ln>
            <a:solidFill>
              <a:schemeClr val="tx1"/>
            </a:solidFill>
          </a:ln>
        </p:spPr>
        <p:txBody>
          <a:bodyPr wrap="square" rtlCol="0">
            <a:spAutoFit/>
          </a:bodyPr>
          <a:lstStyle/>
          <a:p>
            <a:pPr algn="ctr"/>
            <a:r>
              <a:rPr lang="en-GB" sz="1200" dirty="0">
                <a:latin typeface="Abadi" panose="020B0604020104020204" pitchFamily="34" charset="0"/>
              </a:rPr>
              <a:t>3. The number of landing outcomes was counted:</a:t>
            </a:r>
          </a:p>
          <a:p>
            <a:pPr algn="ctr"/>
            <a:r>
              <a:rPr lang="en-GB" sz="1200" b="1" dirty="0">
                <a:latin typeface="Abadi" panose="020B0604020104020204" pitchFamily="34" charset="0"/>
              </a:rPr>
              <a:t>True Ocean: </a:t>
            </a:r>
            <a:r>
              <a:rPr lang="en-GB" sz="1200" dirty="0">
                <a:latin typeface="Abadi" panose="020B0604020104020204" pitchFamily="34" charset="0"/>
              </a:rPr>
              <a:t>successfully landed to a region of the ocean</a:t>
            </a:r>
          </a:p>
          <a:p>
            <a:pPr algn="ctr"/>
            <a:r>
              <a:rPr lang="en-GB" sz="1200" b="1" dirty="0">
                <a:latin typeface="Abadi" panose="020B0604020104020204" pitchFamily="34" charset="0"/>
              </a:rPr>
              <a:t>False Ocean: </a:t>
            </a:r>
            <a:r>
              <a:rPr lang="en-GB" sz="1200" dirty="0">
                <a:latin typeface="Abadi" panose="020B0604020104020204" pitchFamily="34" charset="0"/>
              </a:rPr>
              <a:t>unsuccessfully landed to a region of the ocean </a:t>
            </a:r>
          </a:p>
          <a:p>
            <a:pPr algn="ctr"/>
            <a:r>
              <a:rPr lang="en-GB" sz="1200" b="1" dirty="0">
                <a:latin typeface="Abadi" panose="020B0604020104020204" pitchFamily="34" charset="0"/>
              </a:rPr>
              <a:t>True RTLS: </a:t>
            </a:r>
            <a:r>
              <a:rPr lang="en-GB" sz="1200" dirty="0">
                <a:latin typeface="Abadi" panose="020B0604020104020204" pitchFamily="34" charset="0"/>
              </a:rPr>
              <a:t>successfully landed to a ground pad </a:t>
            </a:r>
          </a:p>
          <a:p>
            <a:pPr algn="ctr"/>
            <a:r>
              <a:rPr lang="en-GB" sz="1200" b="1" dirty="0">
                <a:latin typeface="Abadi" panose="020B0604020104020204" pitchFamily="34" charset="0"/>
              </a:rPr>
              <a:t>False RTLS: </a:t>
            </a:r>
            <a:r>
              <a:rPr lang="en-GB" sz="1200" dirty="0">
                <a:latin typeface="Abadi" panose="020B0604020104020204" pitchFamily="34" charset="0"/>
              </a:rPr>
              <a:t>unsuccessfully landed to a ground pad.</a:t>
            </a:r>
          </a:p>
          <a:p>
            <a:pPr algn="ctr"/>
            <a:r>
              <a:rPr lang="en-GB" sz="1200" b="1" dirty="0">
                <a:latin typeface="Abadi" panose="020B0604020104020204" pitchFamily="34" charset="0"/>
              </a:rPr>
              <a:t>True ASDS: </a:t>
            </a:r>
            <a:r>
              <a:rPr lang="en-GB" sz="1200" dirty="0">
                <a:latin typeface="Abadi" panose="020B0604020104020204" pitchFamily="34" charset="0"/>
              </a:rPr>
              <a:t>successfully landed to a drone ship </a:t>
            </a:r>
          </a:p>
          <a:p>
            <a:pPr algn="ctr"/>
            <a:r>
              <a:rPr lang="en-GB" sz="1200" b="1" dirty="0">
                <a:latin typeface="Abadi" panose="020B0604020104020204" pitchFamily="34" charset="0"/>
              </a:rPr>
              <a:t>False ASDS: </a:t>
            </a:r>
            <a:r>
              <a:rPr lang="en-GB" sz="1200" dirty="0">
                <a:latin typeface="Abadi" panose="020B0604020104020204" pitchFamily="34" charset="0"/>
              </a:rPr>
              <a:t>unsuccessfully landed to a drone ship. None </a:t>
            </a:r>
            <a:r>
              <a:rPr lang="en-GB" sz="1200" b="1" dirty="0">
                <a:latin typeface="Abadi" panose="020B0604020104020204" pitchFamily="34" charset="0"/>
              </a:rPr>
              <a:t>ASDS: </a:t>
            </a:r>
            <a:r>
              <a:rPr lang="en-GB" sz="1200" dirty="0">
                <a:latin typeface="Abadi" panose="020B0604020104020204" pitchFamily="34" charset="0"/>
              </a:rPr>
              <a:t>failure to land</a:t>
            </a:r>
          </a:p>
          <a:p>
            <a:pPr algn="ctr"/>
            <a:r>
              <a:rPr lang="en-GB" sz="1200" b="1" dirty="0">
                <a:latin typeface="Abadi" panose="020B0604020104020204" pitchFamily="34" charset="0"/>
              </a:rPr>
              <a:t>None </a:t>
            </a:r>
            <a:r>
              <a:rPr lang="en-GB" sz="1200" b="1" dirty="0" err="1">
                <a:latin typeface="Abadi" panose="020B0604020104020204" pitchFamily="34" charset="0"/>
              </a:rPr>
              <a:t>None</a:t>
            </a:r>
            <a:r>
              <a:rPr lang="en-GB" sz="1200" b="1" dirty="0">
                <a:latin typeface="Abadi" panose="020B0604020104020204" pitchFamily="34" charset="0"/>
              </a:rPr>
              <a:t>: </a:t>
            </a:r>
            <a:r>
              <a:rPr lang="en-GB" sz="1200" dirty="0">
                <a:latin typeface="Abadi" panose="020B0604020104020204" pitchFamily="34" charset="0"/>
              </a:rPr>
              <a:t>failure to land</a:t>
            </a:r>
          </a:p>
        </p:txBody>
      </p:sp>
      <p:sp>
        <p:nvSpPr>
          <p:cNvPr id="19" name="TextBox 18">
            <a:extLst>
              <a:ext uri="{FF2B5EF4-FFF2-40B4-BE49-F238E27FC236}">
                <a16:creationId xmlns:a16="http://schemas.microsoft.com/office/drawing/2014/main" id="{0E32AA73-0DDD-20B9-6798-5C2359960A64}"/>
              </a:ext>
            </a:extLst>
          </p:cNvPr>
          <p:cNvSpPr txBox="1"/>
          <p:nvPr/>
        </p:nvSpPr>
        <p:spPr>
          <a:xfrm>
            <a:off x="6443276" y="4465165"/>
            <a:ext cx="2782229" cy="646331"/>
          </a:xfrm>
          <a:prstGeom prst="rect">
            <a:avLst/>
          </a:prstGeom>
          <a:solidFill>
            <a:schemeClr val="bg1"/>
          </a:solidFill>
          <a:ln>
            <a:solidFill>
              <a:schemeClr val="tx1"/>
            </a:solidFill>
          </a:ln>
        </p:spPr>
        <p:txBody>
          <a:bodyPr wrap="square" rtlCol="0">
            <a:spAutoFit/>
          </a:bodyPr>
          <a:lstStyle/>
          <a:p>
            <a:r>
              <a:rPr lang="en-GB" sz="1200" dirty="0">
                <a:latin typeface="Abadi" panose="020B0604020104020204" pitchFamily="34" charset="0"/>
              </a:rPr>
              <a:t>4. Landing class was created to classify:</a:t>
            </a:r>
          </a:p>
          <a:p>
            <a:r>
              <a:rPr lang="en-GB" sz="1200" dirty="0">
                <a:latin typeface="Abadi" panose="020B0604020104020204" pitchFamily="34" charset="0"/>
              </a:rPr>
              <a:t>1 = Landed successfully</a:t>
            </a:r>
          </a:p>
          <a:p>
            <a:r>
              <a:rPr lang="en-GB" sz="1200" dirty="0">
                <a:latin typeface="Abadi" panose="020B0604020104020204" pitchFamily="34" charset="0"/>
              </a:rPr>
              <a:t>0 = Land unsuccessful (bad outcome)</a:t>
            </a:r>
          </a:p>
        </p:txBody>
      </p:sp>
      <p:sp>
        <p:nvSpPr>
          <p:cNvPr id="21" name="TextBox 20">
            <a:extLst>
              <a:ext uri="{FF2B5EF4-FFF2-40B4-BE49-F238E27FC236}">
                <a16:creationId xmlns:a16="http://schemas.microsoft.com/office/drawing/2014/main" id="{47FF83E6-6CAC-2E9A-DCB6-5C92BE0DC045}"/>
              </a:ext>
            </a:extLst>
          </p:cNvPr>
          <p:cNvSpPr txBox="1"/>
          <p:nvPr/>
        </p:nvSpPr>
        <p:spPr>
          <a:xfrm>
            <a:off x="7170324" y="5636895"/>
            <a:ext cx="2782229" cy="923330"/>
          </a:xfrm>
          <a:prstGeom prst="rect">
            <a:avLst/>
          </a:prstGeom>
          <a:solidFill>
            <a:schemeClr val="bg1"/>
          </a:solidFill>
          <a:ln>
            <a:solidFill>
              <a:schemeClr val="tx1"/>
            </a:solidFill>
          </a:ln>
        </p:spPr>
        <p:txBody>
          <a:bodyPr wrap="square" rtlCol="0">
            <a:spAutoFit/>
          </a:bodyPr>
          <a:lstStyle/>
          <a:p>
            <a:r>
              <a:rPr lang="en-GB" dirty="0">
                <a:solidFill>
                  <a:srgbClr val="0B49CB"/>
                </a:solidFill>
              </a:rPr>
              <a:t>Success rate: </a:t>
            </a:r>
          </a:p>
          <a:p>
            <a:r>
              <a:rPr lang="en-GB" dirty="0"/>
              <a:t>print(</a:t>
            </a:r>
            <a:r>
              <a:rPr lang="en-GB" dirty="0" err="1"/>
              <a:t>df</a:t>
            </a:r>
            <a:r>
              <a:rPr lang="en-GB" dirty="0"/>
              <a:t>["Class"].mean())</a:t>
            </a:r>
          </a:p>
          <a:p>
            <a:r>
              <a:rPr lang="en-GB" dirty="0"/>
              <a:t>0.6666666666666666</a:t>
            </a:r>
          </a:p>
        </p:txBody>
      </p:sp>
      <p:pic>
        <p:nvPicPr>
          <p:cNvPr id="27" name="Graphic 26" descr="Excellent with solid fill">
            <a:extLst>
              <a:ext uri="{FF2B5EF4-FFF2-40B4-BE49-F238E27FC236}">
                <a16:creationId xmlns:a16="http://schemas.microsoft.com/office/drawing/2014/main" id="{C3D07DAF-9A95-0CC9-B7E8-5CE1EFDE9F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2390" y="5211599"/>
            <a:ext cx="786371" cy="786371"/>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1481</TotalTime>
  <Words>3543</Words>
  <Application>Microsoft Office PowerPoint</Application>
  <PresentationFormat>Widescreen</PresentationFormat>
  <Paragraphs>323</Paragraphs>
  <Slides>46</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Abadi</vt:lpstr>
      <vt:lpstr>Arial</vt:lpstr>
      <vt:lpstr>Calibri</vt:lpstr>
      <vt:lpstr>Calibri Light</vt:lpstr>
      <vt:lpstr>IBM Plex Mono SemiBold</vt:lpstr>
      <vt:lpstr>IBM Plex Mono Text</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Potter Becky (ext) GBJH</cp:lastModifiedBy>
  <cp:revision>198</cp:revision>
  <dcterms:created xsi:type="dcterms:W3CDTF">2021-04-29T18:58:34Z</dcterms:created>
  <dcterms:modified xsi:type="dcterms:W3CDTF">2023-11-21T15:32:17Z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